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5.xml" ContentType="application/inkml+xml"/>
  <Override PartName="/ppt/ink/ink6.xml" ContentType="application/inkml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7.xml" ContentType="application/inkml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8.xml" ContentType="application/inkml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ink/ink9.xml" ContentType="application/inkml+xml"/>
  <Override PartName="/ppt/diagrams/data17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8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diagrams/data19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20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64" r:id="rId4"/>
    <p:sldId id="304" r:id="rId5"/>
    <p:sldId id="278" r:id="rId6"/>
    <p:sldId id="276" r:id="rId7"/>
    <p:sldId id="330" r:id="rId8"/>
    <p:sldId id="271" r:id="rId9"/>
    <p:sldId id="291" r:id="rId10"/>
    <p:sldId id="292" r:id="rId11"/>
    <p:sldId id="293" r:id="rId12"/>
    <p:sldId id="308" r:id="rId13"/>
    <p:sldId id="331" r:id="rId14"/>
    <p:sldId id="295" r:id="rId15"/>
    <p:sldId id="298" r:id="rId16"/>
    <p:sldId id="297" r:id="rId17"/>
    <p:sldId id="303" r:id="rId18"/>
    <p:sldId id="317" r:id="rId19"/>
    <p:sldId id="328" r:id="rId20"/>
    <p:sldId id="320" r:id="rId21"/>
    <p:sldId id="326" r:id="rId22"/>
    <p:sldId id="329" r:id="rId23"/>
    <p:sldId id="286" r:id="rId24"/>
    <p:sldId id="327" r:id="rId25"/>
    <p:sldId id="288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372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image" Target="../media/image2772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279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283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279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𝒙_(𝒏_𝟏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en-US" sz="1400" b="1" dirty="0"/>
            <a:t>…</a:t>
          </a:r>
          <a:endParaRPr lang="ru-RU" sz="1400" b="1" dirty="0"/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en-US" sz="1400" b="1" dirty="0"/>
            <a:t>  </a:t>
          </a:r>
          <a:endParaRPr lang="ru-RU" sz="1400" b="1" dirty="0"/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50EF6460-63E2-4424-A1FD-AF053A68BCD5}" srcId="{B2B2063B-79CF-4E79-A334-AEA841A7F0FF}" destId="{57B02395-B661-40A1-9CFD-174457CC64E5}" srcOrd="5" destOrd="0" parTransId="{A1F33425-913E-4B9D-B4DE-9ADB26C6AAAA}" sibTransId="{DB967B96-9F22-4B48-A8CF-57564352AA2F}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6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6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5F184CA0-0257-47B4-8766-BA45C3496C60}" type="presOf" srcId="{57B02395-B661-40A1-9CFD-174457CC64E5}" destId="{177B8D82-54F0-4AC1-AA0E-24BEE4C621DC}" srcOrd="0" destOrd="5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𝑎_𝟐^((𝟐) )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8FB08C2-A4F3-4414-B616-0174BAFDA9C2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A8FB08C2-A4F3-4414-B616-0174BAFDA9C2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𝒙_𝟑</a:t>
              </a:r>
              <a:endParaRPr lang="ru-RU" sz="1400" b="1" dirty="0"/>
            </a:p>
          </dgm:t>
        </dgm:pt>
      </mc:Fallback>
    </mc:AlternateConten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endParaRPr lang="ru-RU" sz="1400" b="1" baseline="-25000" dirty="0"/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𝑎_𝟐^((𝟐) )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FA280E81-F1C9-4532-8376-8545694C6726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FA280E81-F1C9-4532-8376-8545694C672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𝟑</a:t>
              </a:r>
              <a:endParaRPr lang="ru-RU" sz="1400" b="1" dirty="0"/>
            </a:p>
          </dgm:t>
        </dgm:pt>
      </mc:Fallback>
    </mc:AlternateContent>
    <dgm:pt modelId="{50170AB3-0137-47E9-8EEC-3BB76E8FBBB4}" type="parTrans" cxnId="{2AFF3266-32E4-48D6-A0B6-420E912F7245}">
      <dgm:prSet/>
      <dgm:spPr/>
      <dgm:t>
        <a:bodyPr/>
        <a:lstStyle/>
        <a:p>
          <a:endParaRPr lang="ru-RU"/>
        </a:p>
      </dgm:t>
    </dgm:pt>
    <dgm:pt modelId="{8D585DA1-67E3-4A2C-BB99-6A93E6B91BB3}" type="sibTrans" cxnId="{2AFF3266-32E4-48D6-A0B6-420E912F7245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83D5FA2B-0F26-46E5-90DC-DAFBC33A6247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14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83D5FA2B-0F26-46E5-90DC-DAFBC33A6247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𝟒</a:t>
              </a:r>
              <a:endParaRPr lang="ru-RU" sz="1400" b="1" dirty="0"/>
            </a:p>
          </dgm:t>
        </dgm:pt>
      </mc:Fallback>
    </mc:AlternateContent>
    <dgm:pt modelId="{597352A4-CAA0-4D5A-88D6-CC8D3B908D4F}" type="parTrans" cxnId="{6F1E7F64-EC3B-40DA-B759-5CA934CEA1B9}">
      <dgm:prSet/>
      <dgm:spPr/>
      <dgm:t>
        <a:bodyPr/>
        <a:lstStyle/>
        <a:p>
          <a:endParaRPr lang="ru-RU"/>
        </a:p>
      </dgm:t>
    </dgm:pt>
    <dgm:pt modelId="{11E65F19-4307-438D-AD6D-7947EEDD7146}" type="sibTrans" cxnId="{6F1E7F64-EC3B-40DA-B759-5CA934CEA1B9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E8B7B6B5-7E49-470F-B57E-0400FBA1CB7D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ru-RU" sz="14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E8B7B6B5-7E49-470F-B57E-0400FBA1CB7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</a:t>
              </a:r>
              <a:r>
                <a:rPr lang="ru-RU" sz="1400" b="1" i="0" dirty="0">
                  <a:latin typeface="Cambria Math" panose="02040503050406030204" pitchFamily="18" charset="0"/>
                </a:rPr>
                <a:t>𝟓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F19F1F95-8F64-4FC5-BC15-63E2CBF8CA79}" type="parTrans" cxnId="{EF7A71E4-F369-4A94-9017-3DF4617CD264}">
      <dgm:prSet/>
      <dgm:spPr/>
      <dgm:t>
        <a:bodyPr/>
        <a:lstStyle/>
        <a:p>
          <a:endParaRPr lang="ru-RU"/>
        </a:p>
      </dgm:t>
    </dgm:pt>
    <dgm:pt modelId="{8F2D6C65-FF72-4E3C-86F1-E6ADC15013A7}" type="sibTrans" cxnId="{EF7A71E4-F369-4A94-9017-3DF4617CD264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1440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63042219-89F3-4722-A985-5A1E7F606782}" type="presOf" srcId="{FA280E81-F1C9-4532-8376-8545694C6726}" destId="{177B8D82-54F0-4AC1-AA0E-24BEE4C621DC}" srcOrd="0" destOrd="4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1D6DB45D-AB90-4030-AD61-E738450536C1}" type="presOf" srcId="{E8B7B6B5-7E49-470F-B57E-0400FBA1CB7D}" destId="{177B8D82-54F0-4AC1-AA0E-24BEE4C621DC}" srcOrd="0" destOrd="6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6F1E7F64-EC3B-40DA-B759-5CA934CEA1B9}" srcId="{B2B2063B-79CF-4E79-A334-AEA841A7F0FF}" destId="{83D5FA2B-0F26-46E5-90DC-DAFBC33A6247}" srcOrd="5" destOrd="0" parTransId="{597352A4-CAA0-4D5A-88D6-CC8D3B908D4F}" sibTransId="{11E65F19-4307-438D-AD6D-7947EEDD7146}"/>
    <dgm:cxn modelId="{2AFF3266-32E4-48D6-A0B6-420E912F7245}" srcId="{B2B2063B-79CF-4E79-A334-AEA841A7F0FF}" destId="{FA280E81-F1C9-4532-8376-8545694C6726}" srcOrd="4" destOrd="0" parTransId="{50170AB3-0137-47E9-8EEC-3BB76E8FBBB4}" sibTransId="{8D585DA1-67E3-4A2C-BB99-6A93E6B91BB3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852DC9A2-92F1-40A9-BE06-7EC235CFBABA}" type="presOf" srcId="{83D5FA2B-0F26-46E5-90DC-DAFBC33A6247}" destId="{177B8D82-54F0-4AC1-AA0E-24BEE4C621DC}" srcOrd="0" destOrd="5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EF7A71E4-F369-4A94-9017-3DF4617CD264}" srcId="{B2B2063B-79CF-4E79-A334-AEA841A7F0FF}" destId="{E8B7B6B5-7E49-470F-B57E-0400FBA1CB7D}" srcOrd="6" destOrd="0" parTransId="{F19F1F95-8F64-4FC5-BC15-63E2CBF8CA79}" sibTransId="{8F2D6C65-FF72-4E3C-86F1-E6ADC15013A7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8FB08C2-A4F3-4414-B616-0174BAFDA9C2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57B02395-B661-40A1-9CFD-174457CC64E5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F33425-913E-4B9D-B4DE-9ADB26C6AAAA}" type="parTrans" cxnId="{50EF6460-63E2-4424-A1FD-AF053A68BCD5}">
      <dgm:prSet/>
      <dgm:spPr/>
      <dgm:t>
        <a:bodyPr/>
        <a:lstStyle/>
        <a:p>
          <a:endParaRPr lang="ru-RU"/>
        </a:p>
      </dgm:t>
    </dgm:pt>
    <dgm:pt modelId="{DB967B96-9F22-4B48-A8CF-57564352AA2F}" type="sibTrans" cxnId="{50EF6460-63E2-4424-A1FD-AF053A68BCD5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50EF6460-63E2-4424-A1FD-AF053A68BCD5}" srcId="{B2B2063B-79CF-4E79-A334-AEA841A7F0FF}" destId="{57B02395-B661-40A1-9CFD-174457CC64E5}" srcOrd="5" destOrd="0" parTransId="{A1F33425-913E-4B9D-B4DE-9ADB26C6AAAA}" sibTransId="{DB967B96-9F22-4B48-A8CF-57564352AA2F}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6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6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5F184CA0-0257-47B4-8766-BA45C3496C60}" type="presOf" srcId="{57B02395-B661-40A1-9CFD-174457CC64E5}" destId="{177B8D82-54F0-4AC1-AA0E-24BEE4C621DC}" srcOrd="0" destOrd="5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CB15A34-C243-45F8-BEC1-0CF5558A64E3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/>
                      <m:sup/>
                    </m:sSubSup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0CB15A34-C243-45F8-BEC1-0CF5558A64E3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𝒉_^ </a:t>
              </a:r>
              <a:endParaRPr lang="ru-RU" sz="1400" b="1" dirty="0"/>
            </a:p>
          </dgm:t>
        </dgm:pt>
      </mc:Fallback>
    </mc:AlternateContent>
    <dgm:pt modelId="{462124CD-EA08-44C0-B64F-5A8C08A58221}" type="parTrans" cxnId="{D9BC4B09-ABC2-4913-BBDD-CA5DDD206B32}">
      <dgm:prSet/>
      <dgm:spPr/>
      <dgm:t>
        <a:bodyPr/>
        <a:lstStyle/>
        <a:p>
          <a:endParaRPr lang="ru-RU"/>
        </a:p>
      </dgm:t>
    </dgm:pt>
    <dgm:pt modelId="{6BB63EFF-577B-48D2-83AB-5534900B952E}" type="sibTrans" cxnId="{D9BC4B09-ABC2-4913-BBDD-CA5DDD206B3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D9BC4B09-ABC2-4913-BBDD-CA5DDD206B32}" srcId="{B2B2063B-79CF-4E79-A334-AEA841A7F0FF}" destId="{0CB15A34-C243-45F8-BEC1-0CF5558A64E3}" srcOrd="1" destOrd="0" parTransId="{462124CD-EA08-44C0-B64F-5A8C08A58221}" sibTransId="{6BB63EFF-577B-48D2-83AB-5534900B952E}"/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3DE21858-9D4E-4B55-B095-A18F4B7509C8}" type="presOf" srcId="{0CB15A34-C243-45F8-BEC1-0CF5558A64E3}" destId="{177B8D82-54F0-4AC1-AA0E-24BEE4C621DC}" srcOrd="0" destOrd="1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𝑎_1^((𝟐)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𝑎_(𝒏_𝟐)^((𝟐)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Hidden1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Hidden2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𝑎_1^((𝟑) )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sub>
                      <m:sup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sup>
                    </m:sSubSup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𝑎_(𝒏_𝟑)^((𝟑)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Hidden2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𝒉_𝟐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en-US" sz="1400" b="1" dirty="0"/>
            <a:t> …</a:t>
          </a:r>
          <a:endParaRPr lang="ru-RU" sz="1400" b="1" dirty="0"/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EA95DD0-069C-47CD-8875-C94FE2B1CB60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AEA95DD0-069C-47CD-8875-C94FE2B1CB60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𝒉_(𝒏_𝟒 )</a:t>
              </a:r>
              <a:endParaRPr lang="ru-RU" sz="1400" b="1" baseline="-25000" dirty="0"/>
            </a:p>
          </dgm:t>
        </dgm:pt>
      </mc:Fallback>
    </mc:AlternateConten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C925AA4-E733-428A-B45A-67E4990F439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AC925AA4-E733-428A-B45A-67E4990F439D}">
          <dgm:prSet phldrT="[Текст]" custT="1"/>
          <dgm:spPr/>
          <dgm:t>
            <a:bodyPr/>
            <a:lstStyle/>
            <a:p>
              <a:pPr/>
              <a:r>
                <a:rPr lang="en-US" sz="1400" b="1" i="0" dirty="0">
                  <a:latin typeface="Cambria Math" panose="02040503050406030204" pitchFamily="18" charset="0"/>
                </a:rPr>
                <a:t>𝒉_𝟏</a:t>
              </a:r>
              <a:endParaRPr lang="ru-RU" sz="1400" b="1" dirty="0"/>
            </a:p>
          </dgm:t>
        </dgm:pt>
      </mc:Fallback>
    </mc:AlternateConten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/>
      <dgm:t>
        <a:bodyPr/>
        <a:lstStyle/>
        <a:p>
          <a:endParaRPr lang="ru-RU" sz="1400" b="1" dirty="0"/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Output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dgm:pt modelId="{C79E675E-8FC8-404C-B8DA-84700C79C00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dgm:pt modelId="{2D775E80-8AC3-42C1-9289-92215D983446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AC925AA4-E733-428A-B45A-67E4990F439D}">
      <dgm:prSet phldrT="[Текст]" custT="1"/>
      <dgm:spPr/>
      <dgm:t>
        <a:bodyPr/>
        <a:lstStyle/>
        <a:p>
          <a:r>
            <a:rPr lang="ru-RU">
              <a:noFill/>
            </a:rPr>
            <a:t> </a:t>
          </a:r>
        </a:p>
      </dgm:t>
    </dgm:pt>
    <dgm:pt modelId="{233F3831-D245-499D-8C59-C5905AA7F8F6}" type="parTrans" cxnId="{53972F58-3245-44DF-AE19-3A30CEBB515C}">
      <dgm:prSet/>
      <dgm:spPr/>
      <dgm:t>
        <a:bodyPr/>
        <a:lstStyle/>
        <a:p>
          <a:endParaRPr lang="ru-RU"/>
        </a:p>
      </dgm:t>
    </dgm:pt>
    <dgm:pt modelId="{CBD71AD6-09F7-47ED-9B17-9416CB6B1364}" type="sibTrans" cxnId="{53972F58-3245-44DF-AE19-3A30CEBB515C}">
      <dgm:prSet/>
      <dgm:spPr/>
      <dgm:t>
        <a:bodyPr/>
        <a:lstStyle/>
        <a:p>
          <a:endParaRPr lang="ru-RU"/>
        </a:p>
      </dgm:t>
    </dgm:pt>
    <dgm:pt modelId="{0EFCE71B-75D8-49E9-A52A-D93565BA2CD3}">
      <dgm:prSet phldrT="[Текст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7AAE903-E8FF-473C-A878-557553E3F8F6}" type="parTrans" cxnId="{D8351E89-4E89-423A-B034-FB90F06A370C}">
      <dgm:prSet/>
      <dgm:spPr/>
      <dgm:t>
        <a:bodyPr/>
        <a:lstStyle/>
        <a:p>
          <a:endParaRPr lang="ru-RU"/>
        </a:p>
      </dgm:t>
    </dgm:pt>
    <dgm:pt modelId="{B74C8F5B-4878-44CD-8D14-90C588CCF1A8}" type="sibTrans" cxnId="{D8351E89-4E89-423A-B034-FB90F06A370C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NeighborY="-722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X="-2544" custLinFactNeighborY="15592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B5C56E4A-3F32-4C3F-8BD5-67E4B6939792}" srcId="{B2B2063B-79CF-4E79-A334-AEA841A7F0FF}" destId="{AEA95DD0-069C-47CD-8875-C94FE2B1CB60}" srcOrd="4" destOrd="0" parTransId="{4CA30DF2-A2AA-431E-B013-78C628C927C4}" sibTransId="{0220B45A-6770-45AA-B7A9-B436373B5F97}"/>
    <dgm:cxn modelId="{53972F58-3245-44DF-AE19-3A30CEBB515C}" srcId="{B2B2063B-79CF-4E79-A334-AEA841A7F0FF}" destId="{AC925AA4-E733-428A-B45A-67E4990F439D}" srcOrd="1" destOrd="0" parTransId="{233F3831-D245-499D-8C59-C5905AA7F8F6}" sibTransId="{CBD71AD6-09F7-47ED-9B17-9416CB6B1364}"/>
    <dgm:cxn modelId="{B2D7757B-8475-4135-8691-F1230137E0B6}" type="presOf" srcId="{AEA95DD0-069C-47CD-8875-C94FE2B1CB60}" destId="{177B8D82-54F0-4AC1-AA0E-24BEE4C621DC}" srcOrd="0" destOrd="4" presId="urn:microsoft.com/office/officeart/2005/8/layout/hList2"/>
    <dgm:cxn modelId="{EAA0CD7D-DC60-41B5-8BDA-A6BE46174A0D}" type="presOf" srcId="{0EFCE71B-75D8-49E9-A52A-D93565BA2CD3}" destId="{177B8D82-54F0-4AC1-AA0E-24BEE4C621DC}" srcOrd="0" destOrd="0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D8351E89-4E89-423A-B034-FB90F06A370C}" srcId="{B2B2063B-79CF-4E79-A334-AEA841A7F0FF}" destId="{0EFCE71B-75D8-49E9-A52A-D93565BA2CD3}" srcOrd="0" destOrd="0" parTransId="{17AAE903-E8FF-473C-A878-557553E3F8F6}" sibTransId="{B74C8F5B-4878-44CD-8D14-90C588CCF1A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DAE906E9-4779-4804-9B2D-46ECA142E069}" type="presOf" srcId="{AC925AA4-E733-428A-B45A-67E4990F439D}" destId="{177B8D82-54F0-4AC1-AA0E-24BEE4C621DC}" srcOrd="0" destOrd="1" presId="urn:microsoft.com/office/officeart/2005/8/layout/hList2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8C5D34-9831-4BFC-AE20-A855D6B450D6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2063B-79CF-4E79-A334-AEA841A7F0FF}">
      <dgm:prSet phldrT="[Текст]" custT="1"/>
      <dgm:spPr/>
      <dgm:t>
        <a:bodyPr/>
        <a:lstStyle/>
        <a:p>
          <a:pPr algn="ctr"/>
          <a:r>
            <a:rPr lang="en-US" sz="1400" dirty="0"/>
            <a:t>Input</a:t>
          </a:r>
          <a:endParaRPr lang="ru-RU" sz="1400" dirty="0"/>
        </a:p>
      </dgm:t>
    </dgm:pt>
    <dgm:pt modelId="{083B91F1-76FE-4CA5-BBB9-A21C2D8DEBE1}" type="parTrans" cxnId="{5E2D20CA-7C96-4CFA-975F-36BE8117EA72}">
      <dgm:prSet/>
      <dgm:spPr/>
      <dgm:t>
        <a:bodyPr/>
        <a:lstStyle/>
        <a:p>
          <a:endParaRPr lang="ru-RU"/>
        </a:p>
      </dgm:t>
    </dgm:pt>
    <dgm:pt modelId="{0708FDBD-4B95-4DE3-AE8F-A35B7A651000}" type="sibTrans" cxnId="{5E2D20CA-7C96-4CFA-975F-36BE8117EA7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C79E675E-8FC8-404C-B8DA-84700C79C00D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m:oMathPara>
              </a14:m>
              <a:endParaRPr lang="ru-RU" sz="1400" b="1" baseline="-25000" dirty="0"/>
            </a:p>
          </dgm:t>
        </dgm:pt>
      </mc:Choice>
      <mc:Fallback xmlns="">
        <dgm:pt modelId="{C79E675E-8FC8-404C-B8DA-84700C79C00D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𝒙_𝟏</a:t>
              </a:r>
              <a:endParaRPr lang="ru-RU" sz="1400" b="1" baseline="-25000" dirty="0"/>
            </a:p>
          </dgm:t>
        </dgm:pt>
      </mc:Fallback>
    </mc:AlternateContent>
    <dgm:pt modelId="{A13DB017-5FBB-434F-BDFF-4B4DCA9599A7}" type="parTrans" cxnId="{038F6542-CBF7-4EE9-A817-64E2F74100B2}">
      <dgm:prSet/>
      <dgm:spPr/>
      <dgm:t>
        <a:bodyPr/>
        <a:lstStyle/>
        <a:p>
          <a:endParaRPr lang="ru-RU"/>
        </a:p>
      </dgm:t>
    </dgm:pt>
    <dgm:pt modelId="{CC7CADA8-2CFD-46AC-8D79-D4185ABE19AB}" type="sibTrans" cxnId="{038F6542-CBF7-4EE9-A817-64E2F74100B2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2D775E80-8AC3-42C1-9289-92215D983446}">
          <dgm:prSet phldrT="[Текст]"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1400" b="1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e>
                    <m:sub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oMath>
              </a14:m>
              <a:r>
                <a:rPr lang="en-US" sz="1400" b="1" dirty="0"/>
                <a:t>  </a:t>
              </a:r>
              <a:endParaRPr lang="ru-RU" sz="1400" b="1" dirty="0"/>
            </a:p>
          </dgm:t>
        </dgm:pt>
      </mc:Choice>
      <mc:Fallback xmlns="">
        <dgm:pt modelId="{2D775E80-8AC3-42C1-9289-92215D983446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𝒙_𝟐</a:t>
              </a:r>
              <a:r>
                <a:rPr lang="en-US" sz="1400" b="1" dirty="0"/>
                <a:t>  </a:t>
              </a:r>
              <a:endParaRPr lang="ru-RU" sz="1400" b="1" dirty="0"/>
            </a:p>
          </dgm:t>
        </dgm:pt>
      </mc:Fallback>
    </mc:AlternateContent>
    <dgm:pt modelId="{3E3B5C83-C95C-490F-98A2-73293A442303}" type="parTrans" cxnId="{61FC39C4-C4E7-4FBD-B429-D129BA8A8BBC}">
      <dgm:prSet/>
      <dgm:spPr/>
      <dgm:t>
        <a:bodyPr/>
        <a:lstStyle/>
        <a:p>
          <a:endParaRPr lang="ru-RU"/>
        </a:p>
      </dgm:t>
    </dgm:pt>
    <dgm:pt modelId="{FDCE01B1-A199-4CB0-8F83-0BA60E49FF62}" type="sibTrans" cxnId="{61FC39C4-C4E7-4FBD-B429-D129BA8A8BBC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A8FB08C2-A4F3-4414-B616-0174BAFDA9C2}">
          <dgm:prSet phldrT="[Текст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m:oMathPara>
              </a14:m>
              <a:endParaRPr lang="ru-RU" sz="1400" b="1" dirty="0"/>
            </a:p>
          </dgm:t>
        </dgm:pt>
      </mc:Choice>
      <mc:Fallback xmlns="">
        <dgm:pt modelId="{A8FB08C2-A4F3-4414-B616-0174BAFDA9C2}">
          <dgm:prSet phldrT="[Текст]" custT="1"/>
          <dgm:spPr/>
          <dgm:t>
            <a:bodyPr/>
            <a:lstStyle/>
            <a:p>
              <a:r>
                <a:rPr lang="en-US" sz="1400" b="1" i="0" dirty="0">
                  <a:latin typeface="Cambria Math" panose="02040503050406030204" pitchFamily="18" charset="0"/>
                </a:rPr>
                <a:t>𝒙_𝟑</a:t>
              </a:r>
              <a:endParaRPr lang="ru-RU" sz="1400" b="1" dirty="0"/>
            </a:p>
          </dgm:t>
        </dgm:pt>
      </mc:Fallback>
    </mc:AlternateContent>
    <dgm:pt modelId="{29FBB256-29DC-4EB0-9589-6B09E8A069EA}" type="parTrans" cxnId="{43016AEE-1F2D-471B-A89D-AFCD8283977A}">
      <dgm:prSet/>
      <dgm:spPr/>
      <dgm:t>
        <a:bodyPr/>
        <a:lstStyle/>
        <a:p>
          <a:endParaRPr lang="ru-RU"/>
        </a:p>
      </dgm:t>
    </dgm:pt>
    <dgm:pt modelId="{566E5BAD-BFBB-420D-AEC4-088B64657958}" type="sibTrans" cxnId="{43016AEE-1F2D-471B-A89D-AFCD8283977A}">
      <dgm:prSet/>
      <dgm:spPr/>
      <dgm:t>
        <a:bodyPr/>
        <a:lstStyle/>
        <a:p>
          <a:endParaRPr lang="ru-RU"/>
        </a:p>
      </dgm:t>
    </dgm:pt>
    <dgm:pt modelId="{28A0A4D0-C847-4418-80BC-E76F2F141B51}">
      <dgm:prSet phldrT="[Текст]" custT="1"/>
      <dgm:spPr/>
      <dgm:t>
        <a:bodyPr/>
        <a:lstStyle/>
        <a:p>
          <a:r>
            <a:rPr lang="en-US" sz="1400" b="1" dirty="0"/>
            <a:t>1</a:t>
          </a:r>
          <a:endParaRPr lang="ru-RU" sz="1400" b="1" dirty="0"/>
        </a:p>
      </dgm:t>
    </dgm:pt>
    <dgm:pt modelId="{DE6704EF-B6B9-4794-82B8-20BFB5CE8F01}" type="parTrans" cxnId="{18735396-6FA0-454A-A380-FEFE8421BA9A}">
      <dgm:prSet/>
      <dgm:spPr/>
      <dgm:t>
        <a:bodyPr/>
        <a:lstStyle/>
        <a:p>
          <a:endParaRPr lang="ru-RU"/>
        </a:p>
      </dgm:t>
    </dgm:pt>
    <dgm:pt modelId="{3FBD04E2-D66A-4D82-8E9A-4C5D12386C28}" type="sibTrans" cxnId="{18735396-6FA0-454A-A380-FEFE8421BA9A}">
      <dgm:prSet/>
      <dgm:spPr/>
      <dgm:t>
        <a:bodyPr/>
        <a:lstStyle/>
        <a:p>
          <a:endParaRPr lang="ru-RU"/>
        </a:p>
      </dgm:t>
    </dgm:pt>
    <dgm:pt modelId="{A1EB3C24-960C-408D-89AC-C7DD4C133FC5}">
      <dgm:prSet phldrT="[Текст]" custT="1"/>
      <dgm:spPr/>
      <dgm:t>
        <a:bodyPr/>
        <a:lstStyle/>
        <a:p>
          <a:endParaRPr lang="ru-RU" sz="1400" b="1" dirty="0"/>
        </a:p>
      </dgm:t>
    </dgm:pt>
    <dgm:pt modelId="{FD29D9D8-C68A-4D9A-8C15-83CB04C396B7}" type="parTrans" cxnId="{A1CB1267-16A6-4A16-B094-6C98D5BE85FA}">
      <dgm:prSet/>
      <dgm:spPr/>
      <dgm:t>
        <a:bodyPr/>
        <a:lstStyle/>
        <a:p>
          <a:endParaRPr lang="ru-RU"/>
        </a:p>
      </dgm:t>
    </dgm:pt>
    <dgm:pt modelId="{548C6FA0-8AEB-47B0-9463-C7892A101921}" type="sibTrans" cxnId="{A1CB1267-16A6-4A16-B094-6C98D5BE85FA}">
      <dgm:prSet/>
      <dgm:spPr/>
      <dgm:t>
        <a:bodyPr/>
        <a:lstStyle/>
        <a:p>
          <a:endParaRPr lang="ru-RU"/>
        </a:p>
      </dgm:t>
    </dgm:pt>
    <dgm:pt modelId="{AEA95DD0-069C-47CD-8875-C94FE2B1CB60}">
      <dgm:prSet phldrT="[Текст]" custT="1"/>
      <dgm:spPr/>
      <dgm:t>
        <a:bodyPr/>
        <a:lstStyle/>
        <a:p>
          <a:endParaRPr lang="ru-RU" sz="1400" b="1" baseline="-25000" dirty="0"/>
        </a:p>
      </dgm:t>
    </dgm:pt>
    <dgm:pt modelId="{0220B45A-6770-45AA-B7A9-B436373B5F97}" type="sibTrans" cxnId="{B5C56E4A-3F32-4C3F-8BD5-67E4B6939792}">
      <dgm:prSet/>
      <dgm:spPr/>
      <dgm:t>
        <a:bodyPr/>
        <a:lstStyle/>
        <a:p>
          <a:endParaRPr lang="ru-RU"/>
        </a:p>
      </dgm:t>
    </dgm:pt>
    <dgm:pt modelId="{4CA30DF2-A2AA-431E-B013-78C628C927C4}" type="parTrans" cxnId="{B5C56E4A-3F32-4C3F-8BD5-67E4B6939792}">
      <dgm:prSet/>
      <dgm:spPr/>
      <dgm:t>
        <a:bodyPr/>
        <a:lstStyle/>
        <a:p>
          <a:endParaRPr lang="ru-RU"/>
        </a:p>
      </dgm:t>
    </dgm:pt>
    <dgm:pt modelId="{66449F7C-3194-47B3-A0FF-B672F929D12D}" type="pres">
      <dgm:prSet presAssocID="{A58C5D34-9831-4BFC-AE20-A855D6B450D6}" presName="linearFlow" presStyleCnt="0">
        <dgm:presLayoutVars>
          <dgm:dir/>
          <dgm:animLvl val="lvl"/>
          <dgm:resizeHandles/>
        </dgm:presLayoutVars>
      </dgm:prSet>
      <dgm:spPr/>
    </dgm:pt>
    <dgm:pt modelId="{44174230-9E3E-404B-BC41-B0A076169A16}" type="pres">
      <dgm:prSet presAssocID="{B2B2063B-79CF-4E79-A334-AEA841A7F0FF}" presName="compositeNode" presStyleCnt="0">
        <dgm:presLayoutVars>
          <dgm:bulletEnabled val="1"/>
        </dgm:presLayoutVars>
      </dgm:prSet>
      <dgm:spPr/>
    </dgm:pt>
    <dgm:pt modelId="{0ADCF42E-FE8B-4ED0-B10C-4C67959850A9}" type="pres">
      <dgm:prSet presAssocID="{B2B2063B-79CF-4E79-A334-AEA841A7F0FF}" presName="image" presStyleLbl="fgImgPlace1" presStyleIdx="0" presStyleCnt="1" custScaleX="270000" custScaleY="268094" custLinFactX="-26300" custLinFactNeighborX="-100000" custLinFactNeighborY="-154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77B8D82-54F0-4AC1-AA0E-24BEE4C621DC}" type="pres">
      <dgm:prSet presAssocID="{B2B2063B-79CF-4E79-A334-AEA841A7F0FF}" presName="childNode" presStyleLbl="node1" presStyleIdx="0" presStyleCnt="1" custLinFactNeighborY="5654">
        <dgm:presLayoutVars>
          <dgm:bulletEnabled val="1"/>
        </dgm:presLayoutVars>
      </dgm:prSet>
      <dgm:spPr/>
    </dgm:pt>
    <dgm:pt modelId="{87430BC9-6BAD-4DD6-B53F-A95AB7B2D478}" type="pres">
      <dgm:prSet presAssocID="{B2B2063B-79CF-4E79-A334-AEA841A7F0FF}" presName="parentNode" presStyleLbl="revTx" presStyleIdx="0" presStyleCnt="1" custScaleX="353744">
        <dgm:presLayoutVars>
          <dgm:chMax val="0"/>
          <dgm:bulletEnabled val="1"/>
        </dgm:presLayoutVars>
      </dgm:prSet>
      <dgm:spPr/>
    </dgm:pt>
  </dgm:ptLst>
  <dgm:cxnLst>
    <dgm:cxn modelId="{4824480D-2A9B-4080-8246-B6C2C9416129}" type="presOf" srcId="{B2B2063B-79CF-4E79-A334-AEA841A7F0FF}" destId="{87430BC9-6BAD-4DD6-B53F-A95AB7B2D478}" srcOrd="0" destOrd="0" presId="urn:microsoft.com/office/officeart/2005/8/layout/hList2"/>
    <dgm:cxn modelId="{AF6E0024-584D-4AD8-8B87-FCB22154B414}" type="presOf" srcId="{C79E675E-8FC8-404C-B8DA-84700C79C00D}" destId="{177B8D82-54F0-4AC1-AA0E-24BEE4C621DC}" srcOrd="0" destOrd="2" presId="urn:microsoft.com/office/officeart/2005/8/layout/hList2"/>
    <dgm:cxn modelId="{038F6542-CBF7-4EE9-A817-64E2F74100B2}" srcId="{B2B2063B-79CF-4E79-A334-AEA841A7F0FF}" destId="{C79E675E-8FC8-404C-B8DA-84700C79C00D}" srcOrd="2" destOrd="0" parTransId="{A13DB017-5FBB-434F-BDFF-4B4DCA9599A7}" sibTransId="{CC7CADA8-2CFD-46AC-8D79-D4185ABE19AB}"/>
    <dgm:cxn modelId="{A1CB1267-16A6-4A16-B094-6C98D5BE85FA}" srcId="{B2B2063B-79CF-4E79-A334-AEA841A7F0FF}" destId="{A1EB3C24-960C-408D-89AC-C7DD4C133FC5}" srcOrd="0" destOrd="0" parTransId="{FD29D9D8-C68A-4D9A-8C15-83CB04C396B7}" sibTransId="{548C6FA0-8AEB-47B0-9463-C7892A101921}"/>
    <dgm:cxn modelId="{B5C56E4A-3F32-4C3F-8BD5-67E4B6939792}" srcId="{B2B2063B-79CF-4E79-A334-AEA841A7F0FF}" destId="{AEA95DD0-069C-47CD-8875-C94FE2B1CB60}" srcOrd="5" destOrd="0" parTransId="{4CA30DF2-A2AA-431E-B013-78C628C927C4}" sibTransId="{0220B45A-6770-45AA-B7A9-B436373B5F97}"/>
    <dgm:cxn modelId="{78A76F75-EC48-458C-AB23-90CC0A0F8C94}" type="presOf" srcId="{A1EB3C24-960C-408D-89AC-C7DD4C133FC5}" destId="{177B8D82-54F0-4AC1-AA0E-24BEE4C621DC}" srcOrd="0" destOrd="0" presId="urn:microsoft.com/office/officeart/2005/8/layout/hList2"/>
    <dgm:cxn modelId="{B2D7757B-8475-4135-8691-F1230137E0B6}" type="presOf" srcId="{AEA95DD0-069C-47CD-8875-C94FE2B1CB60}" destId="{177B8D82-54F0-4AC1-AA0E-24BEE4C621DC}" srcOrd="0" destOrd="5" presId="urn:microsoft.com/office/officeart/2005/8/layout/hList2"/>
    <dgm:cxn modelId="{3ADAB085-4EE9-4FB2-9114-2DD93ED86BA1}" type="presOf" srcId="{A58C5D34-9831-4BFC-AE20-A855D6B450D6}" destId="{66449F7C-3194-47B3-A0FF-B672F929D12D}" srcOrd="0" destOrd="0" presId="urn:microsoft.com/office/officeart/2005/8/layout/hList2"/>
    <dgm:cxn modelId="{2103C887-89F7-409B-8B72-B71379CDB719}" type="presOf" srcId="{A8FB08C2-A4F3-4414-B616-0174BAFDA9C2}" destId="{177B8D82-54F0-4AC1-AA0E-24BEE4C621DC}" srcOrd="0" destOrd="4" presId="urn:microsoft.com/office/officeart/2005/8/layout/hList2"/>
    <dgm:cxn modelId="{4668CE8A-DC0D-49B5-84E7-BDEF3B0CBE45}" type="presOf" srcId="{28A0A4D0-C847-4418-80BC-E76F2F141B51}" destId="{177B8D82-54F0-4AC1-AA0E-24BEE4C621DC}" srcOrd="0" destOrd="1" presId="urn:microsoft.com/office/officeart/2005/8/layout/hList2"/>
    <dgm:cxn modelId="{18735396-6FA0-454A-A380-FEFE8421BA9A}" srcId="{B2B2063B-79CF-4E79-A334-AEA841A7F0FF}" destId="{28A0A4D0-C847-4418-80BC-E76F2F141B51}" srcOrd="1" destOrd="0" parTransId="{DE6704EF-B6B9-4794-82B8-20BFB5CE8F01}" sibTransId="{3FBD04E2-D66A-4D82-8E9A-4C5D12386C28}"/>
    <dgm:cxn modelId="{2FBF069B-6540-41A8-A421-B7D8DBE7C75F}" type="presOf" srcId="{2D775E80-8AC3-42C1-9289-92215D983446}" destId="{177B8D82-54F0-4AC1-AA0E-24BEE4C621DC}" srcOrd="0" destOrd="3" presId="urn:microsoft.com/office/officeart/2005/8/layout/hList2"/>
    <dgm:cxn modelId="{61FC39C4-C4E7-4FBD-B429-D129BA8A8BBC}" srcId="{B2B2063B-79CF-4E79-A334-AEA841A7F0FF}" destId="{2D775E80-8AC3-42C1-9289-92215D983446}" srcOrd="3" destOrd="0" parTransId="{3E3B5C83-C95C-490F-98A2-73293A442303}" sibTransId="{FDCE01B1-A199-4CB0-8F83-0BA60E49FF62}"/>
    <dgm:cxn modelId="{5E2D20CA-7C96-4CFA-975F-36BE8117EA72}" srcId="{A58C5D34-9831-4BFC-AE20-A855D6B450D6}" destId="{B2B2063B-79CF-4E79-A334-AEA841A7F0FF}" srcOrd="0" destOrd="0" parTransId="{083B91F1-76FE-4CA5-BBB9-A21C2D8DEBE1}" sibTransId="{0708FDBD-4B95-4DE3-AE8F-A35B7A651000}"/>
    <dgm:cxn modelId="{43016AEE-1F2D-471B-A89D-AFCD8283977A}" srcId="{B2B2063B-79CF-4E79-A334-AEA841A7F0FF}" destId="{A8FB08C2-A4F3-4414-B616-0174BAFDA9C2}" srcOrd="4" destOrd="0" parTransId="{29FBB256-29DC-4EB0-9589-6B09E8A069EA}" sibTransId="{566E5BAD-BFBB-420D-AEC4-088B64657958}"/>
    <dgm:cxn modelId="{68B1F2D4-640C-4B26-B30D-83242B189832}" type="presParOf" srcId="{66449F7C-3194-47B3-A0FF-B672F929D12D}" destId="{44174230-9E3E-404B-BC41-B0A076169A16}" srcOrd="0" destOrd="0" presId="urn:microsoft.com/office/officeart/2005/8/layout/hList2"/>
    <dgm:cxn modelId="{50F29F17-0D46-49E3-B849-E5429C3DA3E9}" type="presParOf" srcId="{44174230-9E3E-404B-BC41-B0A076169A16}" destId="{0ADCF42E-FE8B-4ED0-B10C-4C67959850A9}" srcOrd="0" destOrd="0" presId="urn:microsoft.com/office/officeart/2005/8/layout/hList2"/>
    <dgm:cxn modelId="{B55A74D0-F25D-49C3-B066-FEACABEF76E3}" type="presParOf" srcId="{44174230-9E3E-404B-BC41-B0A076169A16}" destId="{177B8D82-54F0-4AC1-AA0E-24BEE4C621DC}" srcOrd="1" destOrd="0" presId="urn:microsoft.com/office/officeart/2005/8/layout/hList2"/>
    <dgm:cxn modelId="{276802AB-00F6-443B-94B5-972283E17EF9}" type="presParOf" srcId="{44174230-9E3E-404B-BC41-B0A076169A16}" destId="{87430BC9-6BAD-4DD6-B53F-A95AB7B2D478}" srcOrd="2" destOrd="0" presId="urn:microsoft.com/office/officeart/2005/8/layout/hList2"/>
  </dgm:cxnLst>
  <dgm:bg>
    <a:noFill/>
  </dgm:bg>
  <dgm:whole>
    <a:ln w="25400">
      <a:noFill/>
      <a:prstDash val="soli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516800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sub>
              </m:sSub>
            </m:oMath>
          </a14:m>
          <a:endParaRPr lang="ru-RU" sz="1400" b="1" kern="1200" baseline="-25000" dirty="0"/>
        </a:p>
      </dsp:txBody>
      <dsp:txXfrm>
        <a:off x="318899" y="516800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8569" y="389051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389051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07145" y="825604"/>
          <a:ext cx="1336369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407145" y="825604"/>
        <a:ext cx="1336369" cy="409357"/>
      </dsp:txXfrm>
    </dsp:sp>
    <dsp:sp modelId="{177B8D82-54F0-4AC1-AA0E-24BEE4C621DC}">
      <dsp:nvSpPr>
        <dsp:cNvPr id="0" name=""/>
        <dsp:cNvSpPr/>
      </dsp:nvSpPr>
      <dsp:spPr>
        <a:xfrm>
          <a:off x="318899" y="376924"/>
          <a:ext cx="576415" cy="1336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376924"/>
        <a:ext cx="576415" cy="1336369"/>
      </dsp:txXfrm>
    </dsp:sp>
    <dsp:sp modelId="{0ADCF42E-FE8B-4ED0-B10C-4C67959850A9}">
      <dsp:nvSpPr>
        <dsp:cNvPr id="0" name=""/>
        <dsp:cNvSpPr/>
      </dsp:nvSpPr>
      <dsp:spPr>
        <a:xfrm>
          <a:off x="0" y="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07145" y="825604"/>
          <a:ext cx="1336369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407145" y="825604"/>
        <a:ext cx="1336369" cy="409357"/>
      </dsp:txXfrm>
    </dsp:sp>
    <dsp:sp modelId="{177B8D82-54F0-4AC1-AA0E-24BEE4C621DC}">
      <dsp:nvSpPr>
        <dsp:cNvPr id="0" name=""/>
        <dsp:cNvSpPr/>
      </dsp:nvSpPr>
      <dsp:spPr>
        <a:xfrm>
          <a:off x="318899" y="376924"/>
          <a:ext cx="576415" cy="1336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376924"/>
        <a:ext cx="576415" cy="1336369"/>
      </dsp:txXfrm>
    </dsp:sp>
    <dsp:sp modelId="{0ADCF42E-FE8B-4ED0-B10C-4C67959850A9}">
      <dsp:nvSpPr>
        <dsp:cNvPr id="0" name=""/>
        <dsp:cNvSpPr/>
      </dsp:nvSpPr>
      <dsp:spPr>
        <a:xfrm>
          <a:off x="0" y="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586277" y="1055260"/>
          <a:ext cx="1694631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586277" y="1055260"/>
        <a:ext cx="1694631" cy="409357"/>
      </dsp:txXfrm>
    </dsp:sp>
    <dsp:sp modelId="{177B8D82-54F0-4AC1-AA0E-24BEE4C621DC}">
      <dsp:nvSpPr>
        <dsp:cNvPr id="0" name=""/>
        <dsp:cNvSpPr/>
      </dsp:nvSpPr>
      <dsp:spPr>
        <a:xfrm>
          <a:off x="318899" y="437025"/>
          <a:ext cx="576415" cy="1694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𝟒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ru-RU" sz="1400" b="1" i="1" kern="1200" dirty="0" smtClean="0">
                      <a:latin typeface="Cambria Math" panose="02040503050406030204" pitchFamily="18" charset="0"/>
                    </a:rPr>
                    <m:t>𝟓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</dsp:txBody>
      <dsp:txXfrm>
        <a:off x="318899" y="437025"/>
        <a:ext cx="576415" cy="1694631"/>
      </dsp:txXfrm>
    </dsp:sp>
    <dsp:sp modelId="{0ADCF42E-FE8B-4ED0-B10C-4C67959850A9}">
      <dsp:nvSpPr>
        <dsp:cNvPr id="0" name=""/>
        <dsp:cNvSpPr/>
      </dsp:nvSpPr>
      <dsp:spPr>
        <a:xfrm>
          <a:off x="0" y="29700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236199" y="570847"/>
          <a:ext cx="933271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236199" y="570847"/>
        <a:ext cx="933271" cy="361367"/>
      </dsp:txXfrm>
    </dsp:sp>
    <dsp:sp modelId="{177B8D82-54F0-4AC1-AA0E-24BEE4C621DC}">
      <dsp:nvSpPr>
        <dsp:cNvPr id="0" name=""/>
        <dsp:cNvSpPr/>
      </dsp:nvSpPr>
      <dsp:spPr>
        <a:xfrm>
          <a:off x="268569" y="284896"/>
          <a:ext cx="508841" cy="933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284896"/>
        <a:ext cx="508841" cy="933271"/>
      </dsp:txXfrm>
    </dsp:sp>
    <dsp:sp modelId="{0ADCF42E-FE8B-4ED0-B10C-4C67959850A9}">
      <dsp:nvSpPr>
        <dsp:cNvPr id="0" name=""/>
        <dsp:cNvSpPr/>
      </dsp:nvSpPr>
      <dsp:spPr>
        <a:xfrm>
          <a:off x="5695" y="-21665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Hidden2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8569" y="389051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𝟑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𝟑</m:t>
                      </m:r>
                    </m:sub>
                  </m:sSub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𝟑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</dsp:txBody>
      <dsp:txXfrm>
        <a:off x="268569" y="389051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546716" y="968947"/>
          <a:ext cx="155430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546716" y="968947"/>
        <a:ext cx="1554306" cy="361367"/>
      </dsp:txXfrm>
    </dsp:sp>
    <dsp:sp modelId="{177B8D82-54F0-4AC1-AA0E-24BEE4C621DC}">
      <dsp:nvSpPr>
        <dsp:cNvPr id="0" name=""/>
        <dsp:cNvSpPr/>
      </dsp:nvSpPr>
      <dsp:spPr>
        <a:xfrm>
          <a:off x="268569" y="438394"/>
          <a:ext cx="508841" cy="1554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 …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>
                  <m:sSub>
                    <m:sSub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𝒏</m:t>
                      </m:r>
                    </m:e>
                    <m:sub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𝟒</m:t>
                      </m:r>
                    </m:sub>
                  </m:sSub>
                </m:sub>
              </m:sSub>
            </m:oMath>
          </a14:m>
          <a:endParaRPr lang="ru-RU" sz="1400" b="1" kern="1200" baseline="-25000" dirty="0"/>
        </a:p>
      </dsp:txBody>
      <dsp:txXfrm>
        <a:off x="268569" y="438394"/>
        <a:ext cx="508841" cy="155430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516800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baseline="-25000" dirty="0"/>
        </a:p>
      </dsp:txBody>
      <dsp:txXfrm>
        <a:off x="318899" y="516800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59246" y="856805"/>
          <a:ext cx="1379366" cy="361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0095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Output</a:t>
          </a:r>
          <a:endParaRPr lang="ru-RU" sz="1400" kern="1200" dirty="0"/>
        </a:p>
      </dsp:txBody>
      <dsp:txXfrm>
        <a:off x="-459246" y="856805"/>
        <a:ext cx="1379366" cy="361367"/>
      </dsp:txXfrm>
    </dsp:sp>
    <dsp:sp modelId="{177B8D82-54F0-4AC1-AA0E-24BEE4C621DC}">
      <dsp:nvSpPr>
        <dsp:cNvPr id="0" name=""/>
        <dsp:cNvSpPr/>
      </dsp:nvSpPr>
      <dsp:spPr>
        <a:xfrm>
          <a:off x="268569" y="389051"/>
          <a:ext cx="508841" cy="13793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009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𝒉</m:t>
                  </m:r>
                </m:e>
                <m:sub/>
                <m:sup/>
              </m:sSubSup>
            </m:oMath>
          </a14:m>
          <a:endParaRPr lang="ru-RU" sz="1400" b="1" kern="1200" dirty="0"/>
        </a:p>
      </dsp:txBody>
      <dsp:txXfrm>
        <a:off x="268569" y="389051"/>
        <a:ext cx="508841" cy="1379366"/>
      </dsp:txXfrm>
    </dsp:sp>
    <dsp:sp modelId="{0ADCF42E-FE8B-4ED0-B10C-4C67959850A9}">
      <dsp:nvSpPr>
        <dsp:cNvPr id="0" name=""/>
        <dsp:cNvSpPr/>
      </dsp:nvSpPr>
      <dsp:spPr>
        <a:xfrm>
          <a:off x="5695" y="0"/>
          <a:ext cx="551638" cy="54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655107" y="1143504"/>
          <a:ext cx="1832293" cy="409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20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Input</a:t>
          </a:r>
          <a:endParaRPr lang="ru-RU" sz="1400" kern="1200" dirty="0"/>
        </a:p>
      </dsp:txBody>
      <dsp:txXfrm>
        <a:off x="-655107" y="1143504"/>
        <a:ext cx="1832293" cy="409357"/>
      </dsp:txXfrm>
    </dsp:sp>
    <dsp:sp modelId="{177B8D82-54F0-4AC1-AA0E-24BEE4C621DC}">
      <dsp:nvSpPr>
        <dsp:cNvPr id="0" name=""/>
        <dsp:cNvSpPr/>
      </dsp:nvSpPr>
      <dsp:spPr>
        <a:xfrm>
          <a:off x="318899" y="516800"/>
          <a:ext cx="576415" cy="18322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20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</m:oMath>
          </a14:m>
          <a:r>
            <a:rPr lang="en-US" sz="1400" b="1" kern="1200" dirty="0"/>
            <a:t>  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𝒙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𝟑</m:t>
                  </m:r>
                </m:sub>
              </m:sSub>
            </m:oMath>
          </a14:m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baseline="-25000" dirty="0"/>
        </a:p>
      </dsp:txBody>
      <dsp:txXfrm>
        <a:off x="318899" y="516800"/>
        <a:ext cx="576415" cy="1832293"/>
      </dsp:txXfrm>
    </dsp:sp>
    <dsp:sp modelId="{0ADCF42E-FE8B-4ED0-B10C-4C67959850A9}">
      <dsp:nvSpPr>
        <dsp:cNvPr id="0" name=""/>
        <dsp:cNvSpPr/>
      </dsp:nvSpPr>
      <dsp:spPr>
        <a:xfrm>
          <a:off x="0" y="49114"/>
          <a:ext cx="624896" cy="62048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30BC9-6BAD-4DD6-B53F-A95AB7B2D478}">
      <dsp:nvSpPr>
        <dsp:cNvPr id="0" name=""/>
        <dsp:cNvSpPr/>
      </dsp:nvSpPr>
      <dsp:spPr>
        <a:xfrm rot="16200000">
          <a:off x="-441472" y="869018"/>
          <a:ext cx="1404000" cy="40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86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Hidden1</a:t>
          </a:r>
          <a:endParaRPr lang="ru-RU" sz="1400" kern="1200" dirty="0"/>
        </a:p>
      </dsp:txBody>
      <dsp:txXfrm>
        <a:off x="-441472" y="869018"/>
        <a:ext cx="1404000" cy="408555"/>
      </dsp:txXfrm>
    </dsp:sp>
    <dsp:sp modelId="{177B8D82-54F0-4AC1-AA0E-24BEE4C621DC}">
      <dsp:nvSpPr>
        <dsp:cNvPr id="0" name=""/>
        <dsp:cNvSpPr/>
      </dsp:nvSpPr>
      <dsp:spPr>
        <a:xfrm>
          <a:off x="303639" y="395999"/>
          <a:ext cx="575286" cy="140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101860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1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0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baseline="-250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1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𝑎</m:t>
                  </m:r>
                </m:e>
                <m:sub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𝟐</m:t>
                  </m:r>
                </m:sub>
                <m:sup>
                  <m:d>
                    <m:dPr>
                      <m:ctrlP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400" b="1" i="1" kern="1200" dirty="0" smtClean="0">
                          <a:latin typeface="Cambria Math" panose="02040503050406030204" pitchFamily="18" charset="0"/>
                        </a:rPr>
                        <m:t>𝟐</m:t>
                      </m:r>
                    </m:e>
                  </m:d>
                </m:sup>
              </m:sSubSup>
            </m:oMath>
          </a14:m>
          <a:endParaRPr lang="ru-RU" sz="1400" b="1" kern="1200" dirty="0"/>
        </a:p>
      </dsp:txBody>
      <dsp:txXfrm>
        <a:off x="303639" y="395999"/>
        <a:ext cx="575286" cy="1404000"/>
      </dsp:txXfrm>
    </dsp:sp>
    <dsp:sp modelId="{0ADCF42E-FE8B-4ED0-B10C-4C67959850A9}">
      <dsp:nvSpPr>
        <dsp:cNvPr id="0" name=""/>
        <dsp:cNvSpPr/>
      </dsp:nvSpPr>
      <dsp:spPr>
        <a:xfrm>
          <a:off x="6438" y="0"/>
          <a:ext cx="623671" cy="619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7:07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9163 3340 145 0,'0'0'99'0,"0"0"-23"16,0 0 27-16,0 0-25 16,0 0-4-16,0 0-13 15,-7 0-19-15,7 0-14 16,0 0 4-16,0 0 11 15,0 0-18-15,0 0-13 16,0 0-9-16,0 0-3 16,0 0 0-16,0 0 0 15,0 0 0-15,0 0 1 0,0 0-1 16,0 0 0-16,0 0 5 16,0 0 5-16,0 0 4 15,0 0-4-15,0 0 1 16,0 0 3-16,0 0-2 15,0 0 1-15,0 0 0 16,0 0 1-16,0 0-5 16,10 0 4-16,-1 0 2 15,3 0 1-15,1 0-9 16,-1 0 5-16,3 3 5 16,0-1-2-16,3 1 3 15,-1-1-6-15,2 0-8 0,3 0 3 16,-1 1-1-1,3-2 0-15,3 1-1 0,-2-1-1 16,-2-1-1-16,1 1-3 16,-5 1 0-16,-1 0 2 15,4 0-2-15,2-2 0 16,3 0 2-16,1 0-2 16,5 0 0-16,-2 0 3 15,2 0-3-15,-3 0 1 16,1-1-1-16,-1-2 1 15,-2 0 0-15,1 0-1 16,1 0 1-16,1 2 1 16,2-2 0-16,1 2 3 15,2-1-3-15,-2 0-1 0,2 1 0 16,0 0-1-16,1 0 1 16,-1-1 0-16,-2 1-1 15,1-1 1-15,-2 2-1 16,-2-1 0-16,0-1 0 15,1 1 0-15,2-3 0 16,-1 1 0-16,1 0 2 16,5-1-4-16,-5 1 3 15,5-1-1-15,0 0 0 16,-1 0 0-16,-2-1 0 16,-3 3 0-16,1-2-1 15,-1 1 0-15,3-3 1 16,0-1 0-16,5 3-1 0,1-2 1 15,0 0 0-15,0 0 1 16,-3 2-1-16,0-2 1 16,-1 1-1-16,-2 1 1 15,0-2-1-15,0 2 0 16,0 0 0-16,-2-2-1 16,7 2 2-16,-3 1-1 15,1-1 0-15,-2 1 0 16,0 0 0-16,-1 2 0 15,-2-2 0-15,-1 0 0 16,-3 0 0-16,0 2 1 0,1-2 0 16,2 1-1-1,4-2 0-15,2 0 1 0,3 1 0 16,1-1-1 0,-4 1 0-16,1 0-1 0,-4 1-1 15,0-3 2-15,-2 2 0 16,-2 0-1-16,0 1 1 15,4 0 0-15,3 0 0 16,-2-3 1-16,1 1-1 16,-6 1 0-16,0-1-1 15,-4 1 1-15,-1 1 0 16,-2 0 0-16,0 1 0 16,0 0 0-16,-2 1 0 15,0 0 0-15,-1-2 0 0,-1 2 0 16,1 0 0-16,2 0 0 15,0 0 0-15,0 0-1 16,3 0 2-16,0 0-2 16,-2-1 1-16,5 1-1 15,-5 0 1-15,-1 0-1 16,0 0 1-16,0 0 0 16,1 0-1-16,3 0 1 15,1 0 0-15,1 0-1 16,-1 0 1-16,0 0-3 15,-2 3 2-15,1 1 1 16,-1 0-4-16,-2 1 3 16,1 0 1-16,-3 1-3 15,2-3 2-15,0 1 1 0,-1 2-6 16,-1-1-3-16,1 0 1 16,-6-1-6-16,0-1-6 15,-3 0 8-15,1-1 7 16,0 4 4-16,1-2-1 15,0 0-4-15,5 0-9 16,-1 0 10-16,-1-1-1 16,-1 1 2-16,-1 2 4 15,0-2 0-15,1 2-2 16,-2-1 2-16,0 1 0 16,-3-1 0-16,-2 1 0 15,-2-2 0-15,1 1 0 16,0-1 0-16,3 0 0 0,-1 0-1 15,-1-1-4-15,-1 2 2 16,-2-3 2-16,-5 0 0 16,-2-2 1-16,-2 0-7 15,0 3-3-15,0-3 8 16,0 1 0-16,0 2-5 16,0 1 5-16,-11 2 2 15,-4-1 3-15,-4 1 0 16,-2 0 0-16,-6-2-1 15,-4 0-1-15,-5 1 0 16,-2 1 2-16,-3 0-3 16,2 0 1-16,-1 1-1 15,1-2 0-15,5 1 1 0,0 0-1 16,1-1 0-16,-2-2 2 16,-4 2-2-16,-5-4 9 15,-7 3 8-15,-10-1-11 16,-6 1-5-16,3 2-1 15,-2-1 0-15,3 3 0 16,7-2 0-16,2 3 0 16,3-4 0-16,2 1 0 15,3-2 1-15,0-2-1 16,-1-1 2-16,-2 1 16 16,-6-2-13-16,-8 0-1 15,-2 0-3-15,-6 0 0 0,1 0-1 16,-4 0 1-16,-1 0-1 15,8 0 0-15,-3 3 0 16,13 1 0-16,2-1 0 16,0 2 1-16,1 0 5 15,3-2-4-15,-4 1 1 16,0-2 0-16,-2 1 4 16,-5 0-6-16,-4 1 1 15,-3 0-2-15,-1 2 0 16,3-1 1-16,6 1 0 15,7-1 0-15,3 0-1 16,2 1 0-16,1-2 0 16,-1 0 1-16,1-2 1 0,1 0-2 15,2-1 0 1,0-1 1-16,6 1-1 0,2 2 0 16,-3 0 0-16,3 1 0 15,-2 3-1-15,0-3-1 16,0-2 2-16,2 1 0 15,-2-2 0-15,2 2 2 16,-3 0-2-16,-2 1 0 16,0-2 0-16,0 1 0 15,2 0 0-15,1 0 0 16,3-3 0-16,1 1 0 16,2 1 1-16,0-1-1 15,3 0 1-15,-1 1-1 16,1-1 0-16,2 1-1 0,2-1 2 15,1 2-1-15,-1 0 1 16,6-2-1-16,1-1 1 16,2 2-1-16,3-1 0 15,1 0-1-15,1-1 2 16,-3 0-1-16,0 2 0 16,2-1 0-16,-4 1 0 15,1-1 0-15,-2 3 0 16,-1-4 0-16,0 3 0 15,0-1-1-15,0-1 1 16,-1 1 0-16,1-2 0 16,0 0 0-16,2 0 0 15,-2 0 1-15,8 0-1 0,-3 0 2 16,0 0 0-16,2 0-2 16,-6-3 1-16,-1-2-1 15,5 0 0-15,-3-1 1 16,0 0 0-16,1 1 1 15,1 0 1-15,-3-2-1 16,6 2 1-16,-3-3-1 16,3 3 1-16,1 0 6 15,1 1-8-15,6 0 1 16,1 2 1-16,3-1-2 16,0 2-2-16,0-2-11 15,0-3 0-15,6 0 4 0,4-1-3 16,2 0 7-16,6-3-2 15,3 2-4-15,4-2-2 16,2 0 5-16,1-1 7 16,-2 0 0-16,-5 1 1 15,-2 1 1-15,-3 0 0 16,-5 4-2-16,-4-1 5 16,-4 2 2-16,-1 0 6 15,-2 0 3-15,0-1 1 16,0 1 2-16,0-1-12 15,0 1 1-15,-2-1-3 16,-4 0-2-16,-3-1-3 16,1 2 3-16,0-2-3 15,2 3 1-15,3 2 0 0,0-1-1 16,3 1 1-16,0 1-1 16,0 0-12-16,12 0-10 15,19 0-3-15,15 0 25 16,16 0 0-16,5-2 0 15,-3 1-21-15,-1 1-30 16,-8 0 9-16,-4 0 13 16,-1 4-71-16,1-4-380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7:13.2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24329 7499 69 0,'0'0'410'16,"0"0"-382"-16,0 0 0 16,0 0 20-16,0 0-4 15,0 0-8-15,0 0-5 16,0 0-10-16,1 0-7 16,4 0-2-16,-4 0-3 15,1 0-2-15,-2 0-1 0,0 0 2 16,0 0 2-16,0-2 4 15,0 1-6-15,0 1-3 16,0 0-4-16,0-2 4 16,0 2 7-16,0 0 0 15,0 0 7-15,0 0-5 16,0 0-10-16,0 0-4 16,6 0 3-16,10 0-3 15,8 0 5-15,7 0-2 16,5 0 1-16,3-1-3 15,0 1 2-15,2 0 3 16,1 0-5-16,-3 0-1 16,1 0 0-16,-4 3 0 15,-2-2 0-15,-4-1 0 0,-5 0 0 16,-1 0 0-16,-4 0 0 16,1 0 0-16,-5 0 0 15,4 0-1-15,-4 0 1 16,-4 0-3-16,-3 0-1 15,-3 0 4-15,-2 0-2 16,-2 0 2-16,-1 0 0 16,4 0-1-16,2 0 0 15,1 0-2-15,2 0-5 16,-3 0-9-16,-3 0 3 16,-3-1 11-16,-1 1 2 15,0 0-3-15,0 0 0 16,0 0-17-16,-1 0 15 0,-10 0 0 15,-7 0 6-15,-4 0 11 16,-1 0 5-16,-2 0-16 16,0 0 7-16,-1 0 3 15,1 0 1-15,-3 0-3 16,-2 0-7-16,-3 4 5 16,0 2-5-16,0 1-1 15,1-1 1-15,0-1 3 16,1 2-2-16,1-2 6 15,-1 2-4-15,4 1 4 16,0-3-2-16,7 1-3 0,3-2 1 16,3 2-4-1,1-2 2-15,2 0-1 0,4 1 0 16,2-4 0-16,4 3-1 16,1-3 0-16,0-1 0 15,0 2-2-15,0 2-11 16,0 2 4-16,10 0 5 15,11 2 4-15,5-1 3 16,5 0 1-16,3-2-3 16,2 0 7-16,0-1-7 15,0 0-1-15,-3-2 2 16,-5 1-4-16,-1-3 4 16,-4 0-4-16,-1 2 5 15,-3 0-7-15,-1-2 4 0,-5 1 0 16,-1 1 4-1,-2-2-2-15,-2 0-1 0,-5 0 1 16,-1 0-2-16,-2 0 0 16,0 0-2-16,0 0 0 15,-4 0 2-15,-9 0 4 16,-6 0 1-16,-7 0-3 16,-2 0-2-16,-2 0 5 15,-4 0-5-15,-2 0 0 16,-3 1 4-16,-1 3 5 15,3 1 2-15,2-2 8 16,7-1 5-16,7 0-11 16,9-1-6-16,8 1-4 0,2-1-3 15,2-1 0-15,0 1-5 16,6 2-21-16,16 1-6 16,11 1 32-16,5-1 9 15,-1-1-4-15,-1-1 5 16,-1 2-10-16,-5-1 3 15,-3 1-3-15,-1 0 0 16,-4-1-2-16,-1 0 0 16,-5 2-2-16,-1-3 0 15,-4 1 3-15,-5 2 0 16,-3-3-3-16,-2-2 4 16,-1 2 0-16,0-2 0 15,0 0 0-15,0 0 12 16,-3 0-4-16,-10 0 6 0,-7 0-7 15,-3 0 4-15,-2 0-8 16,0 0 9-16,-3 0 0 16,-4 0-6-16,-3 0-2 15,-4 0-4-15,2 0 1 16,10 0 1-16,12 0 3 16,9 0 1-16,6 0-6 15,0 0-7-15,0 0-4 16,0 0-4-16,0 0-10 15,4 0 2-15,1 0 23 16,-1 0-2-16,1 0 5 16,4 0-6-16,0 0-5 15,11 0-60-15,5 0-113 0,4 0-398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8:15.6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25103 7203 255 0,'0'0'145'16,"0"0"-136"-16,0 0 41 16,0 0 20-16,0 0 4 0,0 0-19 15,0 0-23 1,0 0-3-16,0 0-1 0,0 0-2 15,0 0-3-15,0 0-2 16,0 0-7-16,0 0 6 16,0 0-7-16,0 0 1 15,0 0 2-15,0 0-3 16,0 0-2-16,0 0-1 16,0 0-2-16,0 0-5 15,0 0 1-15,0 0 1 16,2 0-1-16,4 0-3 15,2 0 2-15,0 0-3 16,1 0 1-16,0 0-1 16,1 0-1-16,2 0-1 15,1 0 2-15,0 0 0 0,-1 0 0 16,-1 0 2-16,0 0-2 16,-4 0 0-16,1 0-3 15,-2 0 3-15,1 0 0 16,1 0 0-16,2 0-2 15,-1 0-2-15,-1 0-4 16,-2 0 7-16,1 0-2 16,-3 0-1-16,-1 0 0 15,0 0-4-15,0 0 4 16,-1 0-2-16,-1 0 2 16,2 0 0-16,-1 0-1 15,1 0 2-15,0 3-8 0,0-3-2 16,-3 0 5-1,1 0 2-15,1 2 3 0,-1-1 3 16,1-1-1-16,-2 1 1 16,1-1-3-16,-1 0 1 15,0 0 1-15,2 2-1 16,-2-2-1-16,0 0 2 16,0 0 0-16,0 0 0 15,0 0 1-15,0 0 0 16,0 1 1-16,0-1-1 15,0 2-3-15,0-2-1 16,0 0 2-16,0 0 2 16,0 0-1-16,0 0 1 15,-3 1 0-15,-6-1 15 0,0 2-7 16,0 0-6-16,-2 2-2 16,1-2 3-16,1 0-2 15,0 0-1-15,0 0 2 16,2 2-2-16,-2-2 0 15,1 0 1-15,-1 1-1 16,3 0 0-16,0 0-3 16,0 0 3-16,2-2 2 15,0 2-2-15,1-2 0 16,0 0 1-16,0 0-1 16,1 1 0-16,1-2 0 15,1 0-10-15,-2 2 8 16,2-2-33-16,-2 1-61 0,2-1-118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19T15:58:18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26134 7201 357 0,'0'0'35'16,"0"0"-1"-16,0 0 23 15,0 0 11-15,0 0-13 16,0 0-17-16,0 0 6 15,0-8 17-15,0 8-8 16,0 0-15-16,0-1-4 16,0 1 3-16,0 0-15 15,0 0-7-15,0 0-7 16,0 0-1-16,0 0-1 16,9 0-1-16,6 0 16 15,3 0 1-15,2 1-12 16,2 2-6-16,1 0 0 15,0 0-1-15,0 1-3 0,0-2 1 16,1 0-1-16,-2 3 0 16,2-2 0-16,-1 3 1 15,2-2-1-15,0 0 0 16,2 0 0-16,-3-1 0 16,-3 1-1-16,-2-2 0 15,-4 0-3-15,-2 0 2 16,-2-1-2-16,-2-1 0 15,-2 2 1-15,-1-1 0 16,0 0 0-16,0 1-2 16,3-1-1-16,0-1 3 15,2 2-6-15,2 0 0 0,-2 1-4 16,-2 0 1 0,-1-2 7-16,-3 2 3 0,-2-3 0 15,-2 1 1-15,-1-1 0 16,0 0 1-16,0 0-2 15,0 0-5-15,0 2-1 16,0-2 8-16,0 0 15 16,0 0-15-16,0 0-8 15,-3 1 3-15,-5 1 5 16,-3-2 17-16,0 1-16 16,-2-1-1-16,1 1 0 15,0 1 0-15,-4 0-2 16,2 0-1-16,-2-1 3 0,2 1 2 15,0 1-2-15,3-2 0 16,-2 1 0-16,2 0 0 16,-1 1 0-16,-1-1 1 15,4-2 0-15,1 1-1 16,1 1 3-16,0-2-3 16,-1 0 0-16,1 0 4 15,-4 0-3-15,1 0-1 16,-2 0 0-16,-1 0 1 15,-1 0-1-15,-1 0-4 16,3 0 4-16,-3 0 3 16,3 0-2-16,0 0-1 15,-1 0 0-15,2 0 0 0,1 0 1 16,-2 0 0-16,3-2 0 16,0-1 0-16,0 2-1 15,3 1 0-15,-1-2 1 16,-1 1-1-16,1 1-2 15,0-1 2-15,0 1 1 16,3-2-1-16,-2 1 2 16,0 1 0-16,2-2-2 15,-1 1 2-15,1 1 0 16,-1 0-1-16,1 0 0 16,1 0-1-16,0 0 0 15,1 0 0-15,2 0 1 0,0 0 1 16,0 0-2-1,0 0 0-15,0-2 4 0,0 2-3 16,0 0-1-16,0 0 2 16,0 0 3-16,0 0-5 15,0 0 3-15,0 0 0 16,0 0 0-16,0 0-2 16,0 0 0-16,8 0-2 15,4 0-12-15,7 0-77 16,4 0-169-16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9:16:28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2065,'0'0'0,"0"0"-640,0 0-273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1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2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0T19:23:56.3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25122 6077 41 0,'0'0'84'0,"0"0"-33"16,0 0-9-16,0 0-17 15,0 0-17-15,0 0-8 16,0 0-6-16,-10 0-7 16,9 0-8-16,1 0 21 15,0 0 2-15,0 0-2 0,0 0 3 16,0 0 1-16,0 0 1 15,0 0 6-15,0 0 4 16,0 0-3-16,0 0-8 16,0 0-4-16,0 0-3 15,0 0 0-15,0 0 3 16,0 0 1-16,0 0 0 16,-2 0 0-16,2 0 3 15,0 0 2-15,0 0 7 16,0 0 6-16,0 0 11 15,0 0-1-15,0 0-2 16,0 0-6-16,0 0-10 0,0 0 0 16,0 0 1-1,0 0 0-15,0 0-1 0,0 0-3 16,0 0-5-16,0 0-1 16,0 0 8-16,0 0 5 15,0 0 11-15,0 0 2 16,0 0-5-16,-1 0-5 15,1 0 0-15,0 0-4 16,0 0-5-16,0 0-4 16,0 0-5-16,0 0 0 15,0 0-3-15,0 0 1 16,0 0-3-16,0 0-2 16,0 0-7-16,0 0 5 15,3 0 9-15,5 3 9 16,4 2 2-16,2-4 1 0,1 2-3 15,0 1-4-15,1-1-3 16,-1 0-2-16,0 0 0 16,-2-1 1-16,2-1-1 15,-3 3 0-15,0-2-5 16,-3 1 0-16,0 0 2 16,3-2 2-16,0 1 2 15,1-1-1-15,5-1 0 16,-2 1 0-16,0-1 0 15,-3 1 0-15,-3 1-1 16,-2 0 1-16,-2 0-1 16,-2 0 0-16,1 0 0 15,-1 0-2-15,-1-1 1 0,-1 1-2 16,-1 1 2-16,1-3-3 16,-2 1 4-16,1 0-1 15,-1 1 2-15,2-1-1 16,-2 1 1-16,0-1-3 15,0-1-2-15,0 0 0 16,0 0 5-16,0 0 3 16,0 1-1-16,0 1-2 15,0-1 0-15,-2 2 7 16,-5-1-5-16,-2 1 4 16,0-1-2-16,-2 1 0 15,-3-1-3-15,0 1 3 16,-2 1-4-16,1-1 0 15,0 0 1-15,3-1-1 0,0 1-1 16,0 0 1-16,1 0 0 16,-2 0 0-16,1 1 0 15,2-1 0-15,-4-1 0 16,2 3 0-16,2-3 1 16,-3 3-1-16,-1-3 0 15,-1 1 0-15,2 1-4 16,-1-1 1-16,2 2-2 15,0-3-4-15,1 1-3 16,0-1 9-16,3-1 3 16,3 2 0-16,-1 0 0 15,0 0 0-15,1-3-2 0,1 4 1 16,-1-1 1-16,2-2 0 16,2 0-3-16,-1 1-3 15,2-1-2-15,0 2-2 16,0 0 6-16,0 2-13 15,0 1 4-15,11 0 11 16,4 1 2-16,4-2 2 16,3 2-2-16,1-2-6 15,1 1-8-15,1-3-5 16,-3 2-3-16,-2-1 8 16,2-1 12-16,-1 0 0 15,0-2 0-15,0-1-1 16,0 2 1-16,-2 0 0 0,2-2 2 15,-2 2 0 1,1-1 0-16,-1 1-2 0,2-1 2 16,-4 2-7-16,-1-2 2 15,-4 1-2-15,-2 1 0 16,-1-2 5-16,-6 1 2 16,0-2 0-16,-3 0 2 15,0 1-1-15,0-1 7 16,0 0-1-16,0 0-2 15,0 1-5-15,0-1 0 16,0 3 0-16,0-1-2 16,0-1 0-16,0 1 0 15,0-2-6-15,0 0 8 0,0 0 0 16,0 0 6-16,0 1-5 16,0 0 0-16,-3 1 17 15,-6 0-12-15,0-1 12 16,0-1 8-16,-2 2-10 15,0 0-9-15,-1-2 1 16,-4 2 0-16,2-2-4 16,-1 4-1-16,3-4 2 15,2 1 3-15,1 0-2 16,2-1-4-16,-3 1-1 16,0 2 2-16,0-3-3 15,-1 3 0-15,-2-3 0 16,2 1 1-16,-1 1 0 0,-1-1 0 15,2-1-1-15,1 0 0 16,1 0 0-16,3 0 4 16,-1 0-4-16,-1 0 0 15,2 0 2-15,2 0-2 16,-1 0 1-16,-1 0-1 16,-1 0-3-16,-5 0-3 15,-2 0-26-15,1 0 28 16,3 0-2-16,-1 0-8 15,2 0-6-15,3 0 16 16,0 0 3-16,2 0-3 16,-1 0-1-16,4 0 3 15,1 0 2-15,0 0-7 0,0 0-2 16,0 0 3-16,0 0-27 16,0 0 6-16,0 0 5 15,0 1 22-15,0 1 0 16,3-1 3-16,1 1 0 15,4 0 0-15,1 0 3 16,6 1 3-16,3 0 2 16,3-2-8-16,1 2 0 15,0-2-3-15,1 2 0 16,2-1 0-16,2-1 0 16,1 2-2-16,0-2 1 15,-2 1-8-15,-2-1-5 16,-3 1-5-16,1-1-2 0,-4 0 7 15,3 1 12 1,0 1 1-16,-3-1 1 0,1 0 0 16,-1 1 0-16,-2 0-4 15,-2-2-7-15,-2 2-5 16,-3 0 9-16,-3 0 6 16,2-1 1-16,-3 1 0 15,-2 0-2-15,2 1 0 16,-4-2-4-16,2 0-5 15,-1 0 7-15,-1-1 4 16,-1 0-2-16,0 1 2 16,0 0 3-16,0-2 10 0,-4 1 0 15,-9-1-1-15,0 1-6 16,0 0 7-16,-4-1-8 16,1 2 11-16,-2-2 14 15,-2 1-23-15,1-1-7 16,0 0 20-16,1 0 7 15,-3 0-4-15,-1 0-21 16,1 0 0-16,-6 0 2 16,0 0 4-16,-1 0-8 15,-1 0-14-15,3-1 3 16,0-1 11-16,4 0 7 16,1-1-7-16,2 0-9 15,0 2 7-15,2-3 2 0,3 3-3 16,4-1 2-16,2-1 1 15,1 2 2-15,1-2-2 16,-2 0-3-16,1 2 2 16,1-1 1-16,1 1-1 15,1-1 1-15,1 1 0 16,-2 1-2-16,1-1-1 16,1-1 0-16,0 1 0 15,2 1 1-15,1 0-2 16,0-2 4-16,0 2 0 15,0 0-1-15,0 0-2 16,0 0 1-16,0-1-14 0,4-1 6 16,6 2 6-1,-1-1 3-15,4-1 1 0,3 2 0 16,2-1-1-16,1-1 1 16,3 0-7-16,2 0-14 15,-3 0-14-15,5-1 32 16,-3-2 3-16,3 1 2 15,1 0-2-15,-5 0-1 16,2-2-1-16,-2 2 0 16,-4-1-1-16,0 1-10 15,-3 0-36-15,0-1 29 16,-3 0 10-16,-2 1 10 16,-1 0 0-16,-3 1 0 0,-4-1-1 15,-1 0 1 1,-1-2 16-16,0 0 9 0,0 1 2 15,-7-2 6 1,-4-1-8-16,-3 3 16 0,-2-2-12 16,-1-2-15-16,-4 1 17 15,1 1 23-15,-3 0-20 16,-1 3-27-16,3-2 4 16,-2 2 6-16,4 0-5 15,1-1-5-15,-1 2 3 16,-1 0-3-16,4-3-7 15,0 3 2-15,3-2 0 16,4 1 5-16,1 0 24 16,3 1-29-16,2 0 1 0,0 0-3 15,2 2 2 1,1-1-2-16,0 1 13 0,0 0 11 16,0-2-24-16,7 1-11 15,12-2 1-15,8 0-14 16,8 0-18-16,2 0-27 15,0 0-27-15,-1 0 28 16,-3-1 43-16,-5 0 6 16,-4 2 0-16,-6-2-4 15,-9 3 14-15,-4-1 9 16,-5 1 2-16,0 1 68 16,0-1 8-16,-11 0-37 15,-4-3-8-15,0 2 12 0,-3-1-3 16,0 0 8-16,1-2-23 15,0 2 12-15,2 0-18 16,2 0-10-16,1-1-3 16,3 1-2-16,1 0-4 15,4 0 3-15,-2 1-4 16,5 0-1-16,1 2-1 16,0 0-11-16,0-1 11 15,0 1-5-15,0-1-7 16,0 0 1-16,5-3 2 15,4 1-9-15,0 0 9 16,2-1-1-16,-2 1 8 0,-2 3 1 16,-2-1 2-1,-4-1 1-15,1 2 0 0,-1 0 1 16,-1-1 1-16,0-1 6 16,0 0 13-16,0-1-5 15,0 0-4-15,-6 0-9 16,-1 0-3-16,-2 1 3 15,0 0-2-15,1 2-2 16,1-2 7-16,1 1-2 16,-1 0-1-16,2 0 1 15,4 0-4-15,1 1 1 16,0 1-2-16,0 0-2 16,0 0-8-16,0 0-19 0,0 0-35 15,6 0 26 1,7 0 30-16,3 0-6 0,2 0 6 15,-4 0-12-15,-1 0 7 16,-5 0 5-16,-5 0 8 16,0 0 0-16,-3 0 1 15,0 0 6-15,0 0 36 16,-10 0-10-16,-9 0-33 16,-2 0 6-16,-6 0-6 15,0 0 14-15,4 0 3 16,-3 0 0-16,5 0 10 15,0 0-24-15,2 1 2 16,4 3-5-16,3-2 0 16,8 2 0-16,4-2-21 0,0 2-42 15,0 2-73-15,15-1 56 16,3-2-23-16,4-3-221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11T12:09:51.5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20042 5954 603 0,'0'0'81'16,"0"0"26"-16,0 0-32 15,0 0-21-15,0 0 0 16,0 0-11-16,0 0-1 16,27-28 3-16,-27 24 4 15,4-2-8-15,-2 0-3 16,-2 2-5-16,4 0-9 0,-4 4 3 16,0 0-6-1,2 0-5-15,-2 0-3 0,0 0-6 16,0 0-1-16,0 0-2 15,4 17-4-15,-2 8 0 16,-2 14 12-16,0 3 0 16,0 4-2-16,-12 2 8 15,0-1-4-15,7-4-4 16,-5-4 2-16,4-3 3 16,4-9-1-16,-2-3 0 15,4-7 6-15,-2-6-9 16,2-4-1-16,0-3-3 0,0-2-3 15,0-2 2 1,0 1-1-16,0-1 4 0,0 0 3 16,0 0 5-16,0 0-4 15,0-11-9-15,6-9-4 16,8-5 0-16,13-6-3 16,8-6 0-16,7-1-1 15,1-1-5-15,5 4-11 16,-7 4 0-16,-12 5-3 15,-2 7 8-15,-15 6 6 16,-4 3 6-16,-3 4 0 16,-1 2 0-16,-2 2 2 15,-2 2 0-15,0 0-3 16,0 0-10-16,0 0-9 16,-6 6-4-16,-13 8 14 0,-8 5 12 15,0 1 1-15,-2-2 1 16,0 0-1-16,7 1 1 15,-1-1-2-15,4 0 2 16,3-2-1-16,5-1 0 16,11-4-1-16,0 0 0 15,0 1-2-15,0-2 3 16,11 3 0-16,5-1 3 16,1-2 0-16,1 0 1 15,-5-2 7-15,3 1-3 16,-5-1-5-16,-5-1-3 15,-2 0-1-15,-2-1-2 0,2 1-13 16,-2 2-71-16,2-1-163 16,1-4-241-16</inkml:trace>
  <inkml:trace contextRef="#ctx0" brushRef="#br0" timeOffset="379.87">20569 6091 889 0,'0'0'78'0,"0"0"13"16,0 0-18-16,0 0-34 15,0 0-18-15,0 0-13 16,64-4-8-16,-43 4 0 0,-3 0-36 16,-1 0-117-16,-5 2-209 15</inkml:trace>
  <inkml:trace contextRef="#ctx0" brushRef="#br0" timeOffset="559.79">20569 6218 853 0,'0'0'77'15,"0"0"75"-15,0 0-73 16,0 0-54-16,82 0-24 16,-51 0-1-16,-2 0-72 0,-4 0-178 15,-4 0-380 1</inkml:trace>
  <inkml:trace contextRef="#ctx0" brushRef="#br0" timeOffset="1145.71">21019 6075 200 0,'0'0'692'16,"0"0"-666"-16,0 0 96 15,0 0-31-15,4-78-46 16,13 65-24-16,2 1-20 15,-1 4 3 17,3 2 4-32,-5 2-5 0,-5 4 8 0,1 0 5 0,-6 0-8 15,2 0-2-15,-3 3 0 16,1 5-3-16,4 2 1 0,-8 3 3 16,4 2-1-16,-6 2-6 15,0 3 3-15,0 3-2 16,-12-1 6-16,-5 1-3 15,-1 1-1-15,1-1 4 16,-1 2 7-16,-3-1-2 16,3-3 3-16,5-3-7 15,3-2 0-15,4-4 1 16,6-1 0-16,0-2 2 16,0 0 1-16,4-1 5 15,14-2 7-15,5-1-1 16,0 0 3-16,6-2 0 15,0-2-1-15,-5-1-8 0,1 2-14 16,-8-1-3-16,-3 3 0 16,-3 0-15-16,-1 6-64 15,-8 0-101-15,-2 1-255 16</inkml:trace>
  <inkml:trace contextRef="#ctx0" brushRef="#br0" timeOffset="20099.41">23414 8492 445 0,'0'0'29'0,"0"0"-9"16,0 0 56-16,0 0 10 15,0 0-28-15,0 0-25 16,0 0-5-16,0 0 6 16,10-1 4-16,-10 1-11 15,0 0-13-15,0 0-14 16,0 0-6-16,0 0-2 16,0 0 4-16,0 0-4 15,0 0 8-15,0 0 7 16,0 0 6-16,0 0 4 0,0 0-3 15,0 0 8 1,0 0 2-16,0 0 4 0,2 0-17 16,3 0-6-16,9 0 7 15,3 0-8-15,3 0-3 16,7 0 0-16,6 0-1 16,4 0 1-16,1 2 2 15,3 1 1-15,-2 1 0 16,6 0 2-16,-9 1-5 15,1-1-1-15,-2 1 0 16,-6-3 0-16,4 1 0 16,-8-3 0-16,6 2 0 15,-2-2 0-15,-3 0 1 16,5 0-1-16,3 0 1 16,1 1 0-16,4 1 6 0,-4-1-3 15,-2 0-3-15,-4 1 0 16,-6 1-1-16,0-1-1 15,5 1 0-15,-5 0-6 16,2 2 4-16,2-3-3 16,0-1-1-16,-2 3 6 15,3-3-1-15,-1 2 2 16,-2-2-1-16,6 3 1 16,-8-1 1-16,2 0-1 15,-3 1 0-15,-1-1-1 16,-7-1 1-16,-3 2 0 15,1-3 0-15,-2 0 0 0,-3 1 1 16,3-1-1 0,-4-1 2-16,0 0-1 0,5 0 5 15,-1 0-3-15,-2 0 4 16,3 0-3-16,5 0-2 16,-3 2-2-16,3-1 0 15,-1 2 2-15,-1-2-2 16,-2-1 2-16,-3 2-1 15,3-1 1-15,-4-1 5 16,-3 1 1-16,-1-1 0 16,2 0 2-16,-6 2 0 15,6-2 0-15,4 1-4 16,-5 1-2-16,3-2 2 0,4 1-5 16,3 1 1-16,-1-2-2 15,1 1 1-15,9 2-1 16,-3-2 1-16,-4-1-1 15,-3 2 0-15,-4-2-1 16,5 0 1-16,-3 0 2 16,-4 0-2-16,3 0 0 15,-1 0 2-15,-2 0-2 16,-3 0 0-16,-1 0-1 16,-2 0 1-16,2 0 0 15,-4 0-1-15,2 0 1 16,-2 0-3-16,6 0-23 15,-6 0-48-15,4 0-49 16,-4 0-111-16</inkml:trace>
  <inkml:trace contextRef="#ctx0" brushRef="#br0" timeOffset="51274.82">1913 12169 95 0,'0'0'138'0,"0"0"-130"0,0 0 46 16,0 0 30-16,0 0-16 15,0 0-12-15,0 0-10 16,0 0-20-16,0 0-5 15,15 0 1-15,-15 0 3 16,0 0-3-16,0 0-6 16,0 0-8-16,0 0-8 15,0 0-2-15,0 0 1 16,0 0 0-16,0 0 1 16,0 0 0-16,0 0 0 15,0 0 1-15,0 0 2 16,0 0 10-16,0 0 18 0,0 0-1 15,0 0-16-15,2 0-14 16,-2 0-2-16,0 0-4 16,6 0 2-16,-2 1 4 15,2 4 0-15,-1-1 2 16,7 2 0-16,0 1 2 16,-1-3-1-16,5 5-2 15,-4-2 3-15,-1-2 7 16,-3 2-6-16,7-2-4 15,-9 1 2-15,6 0-2 16,-1 1-1-16,-5 1 0 16,6 1 0-16,-2-1 0 15,-3 1 0-15,3 0 0 0,2-1 1 16,5 3 0 0,1-2 6-16,3 1 3 0,-4 2-2 15,1-3-4 1,-1 2-3-16,-5-1-1 0,-1 2 1 15,-1-1-1-15,-2 0 0 16,2 1-1-16,-5-2 2 16,1-2-1-16,0 1 0 15,6 2 1-15,-7-1 1 16,11 1-2-16,-4 1 2 16,1-1 0-16,3-1 1 15,1-1-2-15,-5 1 0 0,3-1-1 16,-1 1 0-1,-3 1 0-15,-1-4-1 0,-4 2 1 16,6-2 0-16,-7 2 0 16,1-2-1-16,0 1 1 15,0 1 2-15,5 1-1 16,1 1-1-16,0-1 0 16,3 1 3-16,-3 0-3 15,5-1 1-15,-5 0-1 16,0 2 0-16,-1-2-1 15,-1-2 0-15,-2 2 1 16,1 0 1-16,-3-2 0 16,6 2 0-16,-6-1-1 15,-1 0 3-15,7 0-2 16,-2 1 4-16,1 0-1 0,1-2-1 16,0 2 1-16,-1 0 0 15,1 0-1-15,5 0 1 16,-1-1 2-16,-3-1-5 15,-1 1-1-15,-2 1 0 16,-5-1-1-16,7 1 1 16,-6-1 0-16,0-1 0 15,0-1 0-15,-1 0 0 16,1 1 1-16,4-1 0 16,-4 1 0-16,5 1-1 15,-5 1 1-15,6-2 1 16,-1 2-1-16,-5 0 0 15,12-1 1-15,-9 2-1 16,3 1-1-16,0 0 1 0,-1 1 0 16,1-2 7-16,5 0 3 15,-5 0-9-15,-1-2-1 16,5 1 0-16,-8-1 3 16,1-1 11-16,-3-1-15 15,6-1 1-15,-6 1 0 16,-1-2-1-16,5 1 1 15,-4-2 0-15,2 2-1 16,1 1 0-16,-1 1 0 16,8 0 13-16,-5 2-12 15,1 0 0-15,5 0 1 0,-1-1-1 16,-3 2 14 0,3 0-13-16,-4 0-2 0,5 0 9 15,-5 0-7-15,-1 1-2 16,-1-2 0-16,2 0 0 15,-5 0-1-15,-1-2 1 16,4 2 0-16,-4 2 3 16,5-2-3-16,-5 0 1 15,6-1-1-15,-1 3 0 16,-1-1 4-16,-2-1-4 16,2-1-1-16,-5 1 1 15,7-1 1-15,-6-1-1 16,5 1 0-16,-1 0 0 15,-2-1 0-15,2-2 0 0,-3 1 0 16,-1 0-1-16,4-2 1 16,-4 1 1-16,-1 1-1 15,7 2 0-15,0-3 0 16,-7 3 0-16,5 0-1 16,-4-2-2-16,2 2 3 15,1-3 3-15,-1 3-3 16,2-1 0-16,-4 0 0 15,-1-1 0-15,7 2 0 16,-6-1 0-16,9 0-3 16,-3 1 2-16,0 1-2 15,-1 0-9-15,1-1 11 16,-6 1 1-16,5-1-4 16,-5 1 4-16,6-1 0 15,-2 1-7-15,-5-1 7 0,3 0 1 16,-2 2-1-16,4-3-3 15,-5 3 3-15,1-2 0 16,0 1-2-16,6 0 2 16,-1 3 0-16,7 1 3 15,3 3-1-15,-4 0-2 16,7 3 0-16,-3-4 0 16,-2 1 0-16,3 1 1 15,-5 0-1-15,6-1 1 16,-1 0-2-16,-9-1 1 0,3-2-1 15,-5 2 1 1,1-3-1-16,0 1 1 0,-3 0 0 16,-1-3-1-16,2 1 1 15,-2 1-1-15,-3 0 2 16,5 0-2-16,-4 0 0 16,0-2 1-16,5 1 0 15,-5-3 2-15,0-1-2 16,0 3-3-16,3-2 3 15,-3 1 0-15,2 2 1 16,4-3 0-16,-3 2-1 16,3 0-4-16,0 0 4 15,3 4 2-15,-1-1-2 16,1 0 0-16,-1 0-2 16,1-1 2-16,-3-1 0 0,3 1 0 15,-3 1 0 1,0-4 0-16,-1 2 2 0,1-1-2 15,0-1 0-15,-1 1 1 16,7 1-1-16,-3-1-1 16,3 0 1-16,-5 0 0 15,3 1-4-15,1-1 4 16,-1-1-3-16,1 1 2 16,-3-1-1-16,-5 2 0 15,9-1-7-15,-7-1 6 16,5 1 3-16,-3 1 0 15,3-1-1-15,-4 0 1 0,-1 2 0 16,7 0-1-16,-1 0 3 16,0 1-4-16,5 3 3 15,-5-2-2-15,6-1 2 16,-1 0-2-16,-3-1 2 16,-3-2-1-16,1 2 1 15,1-1-1-15,-1 0 0 16,-1 0 0-16,1-1 0 15,0 2 0-15,-1 1 0 16,1 0 0-16,3-1 0 16,-5 2 0-16,8-1 0 15,-5 2 0-15,3-2 0 16,-3 2 1-16,-1-2-1 0,-5-1 2 16,5 1-2-1,1-3 1-15,-3 0-1 0,-3 1 0 16,5 2 0-16,5-4 1 15,-5 3-1-15,0 0 1 16,1-2 0-16,-7 1-1 16,13 0 0-16,-9-1 0 15,3 1 1-15,-1 1-1 16,-5-1 2-16,9 1-2 16,-4 3 0-16,1-4 1 15,-1 3 3-15,7-3-4 16,-3 2 0-16,-4 0 1 15,1 2-1-15,-1-1 3 0,7 1-3 16,-3 1 1-16,-2 0-1 16,3 0 0-16,-1 0 0 15,2-1 1-15,0 1-1 16,1-2-1-16,3 2 1 16,-4 0-2-16,0 2 2 15,1-1 0-15,-3-1-1 16,2 0 1-16,-5 0 0 15,-1 0 0 1,4-3-1-16,-3 1 1 0,1 0 0 16,-3 0-1-16,7 0 2 15,-2 0-1-15,-1 1 0 0,1-2 0 16,2 0 0 0,-2 0 0-16,-1 1 0 0,-5-1 0 15,3-2 1-15,3 2 1 16,-3 0-2-16,-5 0 0 15,3 0-1-15,1-2 3 16,6 3 0-16,-5-1 1 16,3 0 0-16,-3 2-1 15,9-2-1-15,-8-1 0 16,2-1-1-16,-3 1 1 16,-1-1 1-16,6 0-1 15,-5 0-1-15,3 2 1 0,2-3-1 16,-1 2 0-1,1 0 0-15,-6 2 0 0,7 0 0 16,-3 0 0-16,-2 0 0 16,-1 2 0-16,-3-1 1 15,-3 0-1-15,5-2 0 16,-1 0 0-16,-2 0 1 16,1 0-1-16,2 0 1 15,1 0-1-15,-1 3 0 16,1-2 0-16,-1-1 0 15,-1 0 1-15,1-2 0 16,1 0 0-16,-1-1 0 16,1 1 0-16,-3-1 1 15,2-1-4-15,1 1 2 16,-1-1 0-16,1 1 0 16,-3 1 0-16,3-2 0 15,-3 3-1-15,-3-2 1 0,-1 0 0 16,-5 0 0-16,2 2 0 15,2 0 0-15,-4-1 0 16,5 1 1-16,5 0-1 16,-3 0 0-16,-1 1 2 15,3-1-2-15,-3 1 0 16,5 1 0-16,1 0 0 16,3 0-2-16,-3-1 2 15,-1 1 0-15,1-1 2 16,3-1-2-16,-4 0 1 0,-3 1-1 15,1 0 0 1,9-2 0-16,-7 2 0 0,-1-1 1 16,-3-1-1-16,3-1-1 15,-5 0 1-15,1 0 1 16,-2-2 0-16,-5 0 0 16,3-1 1-16,2 1 1 15,-4 1 0-15,1-2-2 16,3 0-1-16,-4 2 1 15,6-1-1-15,-7-1 1 16,7 2-1-16,-2 0 1 16,-3-1 1-16,3 1 11 15,-2 1 5-15,2-2-9 16,1 1-3-16,1-1 3 16,-1 1-2-16,1 1-1 0,4 1 13 15,1 0 7-15,-3 1-13 16,1-1-3-16,3-2-4 15,-3-2-2-15,-1-2 4 16,1 1 0-16,-7-3-4 16,2 1 8-16,-5-1-5 15,1-4-5-15,-6 1 2 16,6-1-2-16,-6 0 2 16,0 0 2-16,0 0 3 15,0 0 4-15,0 0-4 16,0 0-3-16,0 0 0 15,0 0-4-15,0 0 5 0,0 0 0 16,0 2-5-16,0-2-2 16,0 1-3-16,6 2-39 15,0 0-155-15,5-3-476 16</inkml:trace>
  <inkml:trace contextRef="#ctx0" brushRef="#br0" timeOffset="52877.63">6017 15666 434 0,'0'0'117'0,"0"0"-41"15,0 0 45-15,0 0-35 16,0 0-47-16,0 0-14 15,0 0-5-15,29-48-10 16,-29 45 4-16,6 0 1 16,-2 0 2-16,-2 1 1 15,2 2 6-15,4 0-14 0,3 0-6 16,7 0 3 0,3 8-1-16,18 0 10 0,1-2 7 15,19-4 16-15,-9 0-10 16,6 0-17-16,-15-2-9 15,-8 0-3-15,-10 0-12 16,-6 0-29-16,1-6-136 16,-8-7-270-16</inkml:trace>
  <inkml:trace contextRef="#ctx0" brushRef="#br0" timeOffset="53701.25">6984 15462 810 0,'0'0'61'0,"0"0"-44"0,0 0 52 16,0 0 5-16,0 0-41 15,-6-78-26-15,30 69-5 16,3 2 3-16,-2 4 3 16,2-1-1-16,2 3 5 15,-7 1-2-15,-5 0-9 16,-5 0 0-16,5 7-1 15,-7 5 0-15,-4 1 0 16,-1 4 1-16,-5 5 4 16,0 0-1-16,0 4 4 15,0-2 0-15,-9 0 1 16,-3 0 1-16,0-3-6 16,1 1 3-16,-1-4 3 0,1-1 1 15,-1-3 6-15,6-3-4 16,0-2-7-16,6-1 3 15,0 1 2-15,0-2 1 16,0 2 6-16,2-4 0 16,16 2 4-16,-1-2 1 15,4-1-9-15,3-3-8 16,-3-1-5-16,-4 0-1 16,-5 0-15-16,0 0-44 15,-1 0-37-15,-1-5-82 16,-4-4-231-16</inkml:trace>
  <inkml:trace contextRef="#ctx0" brushRef="#br0" timeOffset="54019.16">6951 15571 402 0,'0'0'300'0,"0"0"-229"16,0 0 46-1,0 0-11-15,0 0-7 0,0 0-36 16,103-17-14-16,-70 15-10 15,-10 2-22-15,1 0-17 16,-9 0 0-16,-3 0-22 16,5 0-49-16,6 0-75 15,4 0-139-15,3 0-454 16</inkml:trace>
  <inkml:trace contextRef="#ctx0" brushRef="#br0" timeOffset="54347.23">7469 15492 631 0,'0'0'183'0,"0"0"-151"15,0 0 74-15,0 0 7 16,0 0-47-16,0 0-35 16,17 0-22-16,10 0 16 0,2 0-17 15,4-2-8-15,-4 2-14 16,-7 0-78-16,-5 0-126 15,-5 0-130-15</inkml:trace>
  <inkml:trace contextRef="#ctx0" brushRef="#br0" timeOffset="54524.24">7446 15604 745 0,'0'0'145'15,"0"0"-130"-15,0 0 54 16,0 0 23-16,83 0-55 16,-41 0-37-16,1-6-5 15,-6 3-80-15,-10 0-89 0,0 1-265 16</inkml:trace>
  <inkml:trace contextRef="#ctx0" brushRef="#br0" timeOffset="54982.09">7916 15388 400 0,'0'0'478'15,"0"0"-463"-15,0 0-3 16,0 0 50-16,0 0 1 16,0 0-35-16,-17 20 0 15,13 4-16-15,2 3-7 16,-2 0-4-16,2-3 1 16,2 0 1-16,0-4-3 15,0-4-4-15,6-5 1 16,8-5-3-16,7-6 6 15,2 0 13-15,4-5 1 16,-3-15-9-16,-7-4 3 16,1-7 6-16,-3-5-6 0,-13-4-1 15,-2 0 6-15,-6 6-7 16,-17 10 6-16,-12 9-1 16,-4 9-7-16,1 6-1 15,1 0-3-15,4 17-1 16,10 7-8-16,5 4-68 15,12 0-135-15,6-5-211 16</inkml:trace>
  <inkml:trace contextRef="#ctx0" brushRef="#br0" timeOffset="62013.71">14814 12971 515 0,'0'0'99'16,"0"0"10"-16,0 0 39 16,0 0-44-16,0 0-12 15,0 0-14-15,0 0-28 16,-28-32-13-16,28 27-6 15,0-3-3-15,0 1-16 16,16-1-1-16,3-1-6 16,5 1-3-16,3 0 2 15,8 2-3-15,-3 0 0 16,1 4-1-16,-4 0-1 16,-3 2 1-16,-5 0 0 0,-4 0-4 15,-1 11 1-15,-8 3 0 16,1 7 0-16,-3 7 2 15,-6 7 1-15,0 6 0 16,-11 7 1-16,-11 4 1 16,-7-1 0-16,-6 1 2 15,-3-1 12-15,3-5 4 16,2-3 0-16,4-9-5 16,13-6 2-16,10-7-5 15,6-7-2-15,0-4-1 16,10-4 5-16,23-6-4 15,10 0-9-15,5-7-1 16,-1-7-1-16,-3-1-32 0,-13 4-54 16,-10 3-38-16,-9 2-89 15,-12 1-147-15</inkml:trace>
  <inkml:trace contextRef="#ctx0" brushRef="#br0" timeOffset="62321.8">14757 13186 625 0,'0'0'197'0,"0"0"-110"15,0 0 56-15,0 0-43 16,0 0-36-16,0 0-8 16,115-2-25-16,-63 4-22 15,8 0-9-15,-13 0-98 16,-1-2-296-16</inkml:trace>
  <inkml:trace contextRef="#ctx0" brushRef="#br0" timeOffset="62787.07">15575 13180 130 0,'0'0'780'16,"0"0"-683"-16,0 0 48 0,0 0-67 16,0 0-58-16,97 0-20 15,-45 0-9-15,-5 0-99 16,-12 1-189-16,-14 5-340 16</inkml:trace>
  <inkml:trace contextRef="#ctx0" brushRef="#br0" timeOffset="62915.54">15660 13274 936 0,'0'0'27'0,"0"0"34"15,0 0 27-15,0 0-19 16,132 12-69-16,-58-12-56 0,7 0-267 16</inkml:trace>
  <inkml:trace contextRef="#ctx0" brushRef="#br0" timeOffset="63576.32">16503 12800 682 0,'0'0'65'0,"0"0"-56"16,0 0 91-16,-114 125 21 15,79-55-28-15,-2 3-25 16,12 0-16-16,4-8-15 16,9-8-12-16,12-8-9 15,0-9-6-15,0-12-6 16,27-11-4-16,8-13 3 16,10-4 0-16,13-21 0 15,10-19-3-15,-6-11-4 16,0-12-5-16,-14-10-23 15,-9-6 10-15,-12 0-7 16,-13 8 22-16,-9 14 7 0,-5 13 2 16,-11 13 5-16,-12 8 16 15,-12 11 1-15,2 10-20 16,-2 2-4-16,-4 17-6 16,4 17 0-16,0 5-81 15,8 3-166-15,8 2-229 16</inkml:trace>
  <inkml:trace contextRef="#ctx0" brushRef="#br0" timeOffset="63798.25">16312 13162 476 0,'0'0'297'15,"0"0"-176"-15,0 0 49 16,0 0-80-16,0 0-32 16,0 0-11-16,106-42-17 15,-56 42-8-15,-3 1-13 16,0 5-9-16,-3-1-7 16,-5-3-159-16,-8-2-347 15</inkml:trace>
  <inkml:trace contextRef="#ctx0" brushRef="#br0" timeOffset="65214.93">16874 13344 395 0,'0'0'430'16,"0"0"-417"-1,0 0 57-15,0 0 8 0,0 0 3 16,0 0-22-16,-53 57-29 16,49-29-14-16,4-2-6 15,0-5-4-15,12-5-2 16,9-5-4-16,8-9 2 15,4-2 4-15,-4-9 4 16,-5-15-1-16,-9-8-4 16,-9-4 3-16,-6-1 7 15,0 6-2-15,-10 7-2 16,-7 9 1-16,-6 8-12 0,1 7-1 16,5 5-46-1,5 13-116-15,12 3-252 0</inkml:trace>
  <inkml:trace contextRef="#ctx0" brushRef="#br0" timeOffset="65628.19">17300 13184 610 0,'0'0'406'0,"0"0"-371"16,0 0 25-16,91 0-15 15,-23-1 1-15,5-4-24 16,-5 0-21-16,-12 1-1 16,-13-3-141-16,-16-3-214 15</inkml:trace>
  <inkml:trace contextRef="#ctx0" brushRef="#br0" timeOffset="65832.12">17629 12958 806 0,'0'0'177'0,"0"0"-166"0,-27 84 69 16,10-38 3-16,3 1-18 16,-1-2-34-16,3-2-31 15,6-1-2-15,0-5-73 16,6-12-196-16</inkml:trace>
  <inkml:trace contextRef="#ctx0" brushRef="#br0" timeOffset="67241.06">18238 12870 266 0,'0'0'330'0,"0"0"-316"16,0 0 53-16,0 0 5 16,0 0 38-16,-89 98-26 15,60-39-10-15,0 2-22 0,-1-1-14 16,19-8-15 0,5-5-10-16,6-8-7 0,0-11-6 15,14-9 0-15,22-12 0 16,7-7 1-16,13-10 7 15,0-18-8-15,3-13-6 16,-15-10 6-16,-9-9-10 16,-8-10 1-16,-4-3-2 15,-11 6 10-15,-12 12 1 16,0 12 2-16,-29 13 33 16,0 14-5-16,-12 12-18 15,-1 4 3-15,-1 18-9 16,0 15-6-16,8 7-10 15,12 3-68-15,6-1-162 16,13-1-294-16</inkml:trace>
  <inkml:trace contextRef="#ctx0" brushRef="#br0" timeOffset="67438.53">18096 13145 874 0,'0'0'224'15,"0"0"-189"-15,0 0 57 16,0 0-44-16,0 0-20 16,126-65-12-16,-75 65-3 15,-1 0-4-15,-9 2-9 16,-1 8 0-16,-9 5-1 0,-1 0-33 16,-13 2-103-16,-5 0-155 15,-7-2-276-15</inkml:trace>
  <inkml:trace contextRef="#ctx0" brushRef="#br0" timeOffset="67727.52">18521 13302 595 0,'0'0'268'16,"0"0"-234"-16,0 0 94 15,0 0-72-15,0 0-17 0,0 0-11 16,99-47-15 0,-82 32-7-16,-7 2-3 0,-4 2 10 15,-6 5 15-15,0 4 21 16,0 2-12-16,-4 0-11 16,-14 13-17-16,-1 10 1 15,-2 5 14-15,3 5-4 16,6-1-13-16,7-2-7 15,1 0-3-15,4-8-58 16,0-8-215-16</inkml:trace>
  <inkml:trace contextRef="#ctx0" brushRef="#br0" timeOffset="68238.27">18846 12952 785 0,'0'0'76'0,"0"0"1"16,0 0 39-16,47 82-26 0,-24-34-12 16,-2 4-27-16,7-3-14 15,-9-5-20-15,-4-6-10 16,-3-6-7-16,-10-10-7 15,-2-7-60-15,0-7-82 16,-2-8-159-16,-4 0-376 16</inkml:trace>
  <inkml:trace contextRef="#ctx0" brushRef="#br0" timeOffset="68425.81">19114 13060 788 0,'0'0'157'0,"-91"24"-113"0,38 7 94 16,5 3-27-16,7 4-36 15,6 1-41-15,18 0-25 16,5-1-9-16,3-2-12 16,9-6-133-16,0-10-271 15</inkml:trace>
  <inkml:trace contextRef="#ctx0" brushRef="#br0" timeOffset="68613.75">19182 13281 312 0,'0'0'878'0,"0"0"-875"16,0 0-3-16,-68 89 1 15,62-58-1-15,0 3-2 16,6-6-149-16,0-8-417 16</inkml:trace>
  <inkml:trace contextRef="#ctx0" brushRef="#br0" timeOffset="69191.56">19664 13216 827 0,'0'0'76'0,"0"0"18"0,0 0-17 15,0 0-21-15,114 11-32 16,-52-8-17-16,-3-3-7 16,-3 3-4-16,-15-3-69 15,-14 0-193-15,-14-7-535 16</inkml:trace>
  <inkml:trace contextRef="#ctx0" brushRef="#br0" timeOffset="69408.42">19968 13055 967 0,'0'0'31'0,"0"0"33"16,-60 95 40-16,45-57-33 15,9 0-22-15,0-1-33 16,6-2-16-16,0-6-2 16,6-4-85-16,9-13-197 15,9-7-492-15</inkml:trace>
  <inkml:trace contextRef="#ctx0" brushRef="#br0" timeOffset="69785.32">20445 12895 1027 0,'0'0'0'16,"0"0"0"-16,-41 73 0 15,8-15 57-15,4 4-5 16,2 5-25-16,10-6-22 15,5-8-5-15,10-10-2 16,2-9-6-16,0-14-10 16,18-10-10-16,5-10 7 15,12-3 21-15,6-24 3 16,7-13 0-16,-2-11 4 0,-5-10 6 16,-6-9-5-16,-2-7-4 15,-12 5 2-15,-13 10 8 16,-8 14 8-16,-8 17 21 15,-19 12 2-15,-6 13-39 16,-2 6-6-16,0 17-2 16,-3 22-5-16,3 7-9 15,8 11-93-15,9-1-112 16,12-2-240-16</inkml:trace>
  <inkml:trace contextRef="#ctx0" brushRef="#br0" timeOffset="69972.31">20358 13145 1128 0,'0'0'55'16,"0"0"-6"-16,0 0 8 16,0 0 14-16,0 0-27 15,0 0-29-15,87-10-9 16,-52 24-6-16,4 1-4 15,-4-5-90-15,1-7-230 16</inkml:trace>
  <inkml:trace contextRef="#ctx0" brushRef="#br0" timeOffset="70859.23">20711 13320 414 0,'0'0'137'0,"0"0"-75"15,0 0 37-15,0 0 14 16,0 0-38-16,0 0-12 16,0 0-6-16,0 0-11 15,0 0-3-15,0 0-1 16,0 0-3-16,0 0-10 15,0 0-17-15,0-3-2 16,0 0-1-16,5 0-9 16,3-2-3-16,-2 1 0 0,4 0 3 15,-3 1 0-15,3 0 0 16,-4 1-1-16,6 0-1 16,-3 0 2-16,5 1 0 15,-3 1 0-15,7 0-1 16,-3 0 1-16,1 0 0 15,-4 0 1-15,-7 0-1 16,-3 13-5-16,-2 2-5 16,0 4 10-16,-17 3 0 15,-6 1 3-15,-5 0-1 0,3-1 0 16,-2-5-1-16,10-3 0 16,7-5 2-16,4-5 4 15,6-4 14-15,4 0 17 16,25 0-15-16,10-4-23 15,7-5-13-15,-5-1-116 16,-2 2-429-16</inkml:trace>
  <inkml:trace contextRef="#ctx0" brushRef="#br0" timeOffset="71958.35">21251 12940 151 0,'0'0'94'0,"0"0"40"15,0 0-5-15,0 0-14 16,0 0 9-16,0 0-17 15,6-54-54-15,-6 54-25 16,0 8-20-16,-10 11 34 16,-3 7 0-16,3 3-14 15,-1 1-2 1,3-4 2-16,2 1-9 0,-4-4 0 16,10-3 5-16,-6-2-4 15,3-2 4-15,1-2-8 16,-4 0 0-16,2 1-7 15,-2 0-5-15,0-3 2 16,1 3-4-16,3-4-1 0,-2 0 0 16,2 0-1-1,-2-2 1-15,2 1 0 0,2-1 2 16,-4-2 4-16,4-2-2 16,0-1 3-16,0-1-1 15,-2-1 4-15,2 1 5 16,-4-1-6-16,4 1-6 15,-2 0-1-15,2 0-1 16,-5 0 0-16,1 1 1 16,2 0 10-16,-2 1-3 15,4-3-6-15,-6 1-1 16,6-1-1-16,0-1-1 0,0-1 0 16,0 0 2-16,0 0-3 15,0 0-13-15,0-3-55 16,12-13-110-16,5-6-466 15</inkml:trace>
  <inkml:trace contextRef="#ctx0" brushRef="#br0" timeOffset="72239.25">21059 12946 687 0,'0'0'113'16,"0"0"-19"-16,0 0-24 0,0 0-2 15,0 0 13-15,55 84-10 16,-38-39-11-16,1 2-14 16,-5 1-4-16,5-4-7 15,-3-4-23-15,1-5-9 16,-3-7-3-16,-1-5 0 15,-3-4-2-15,-1-6-60 16,-4-8-140-16,2-3-248 16</inkml:trace>
  <inkml:trace contextRef="#ctx0" brushRef="#br0" timeOffset="72907.03">21480 13330 532 0,'0'0'390'15,"0"0"-379"-15,0 0 81 16,0 0 9-16,0 0-39 16,0 0-9-16,-14-48-33 15,26 40-15-15,0 1-3 16,5 1 1-16,1 3-2 0,3 2 0 16,-4 1 6-16,3 0-1 15,-3 0 0-15,-1 1 4 16,1 9 4-16,-5 3-7 15,-3 1-1-15,-7 2-2 16,-2 3 2-16,0 0-4 16,-13 2-1-16,-14 0 3 15,-2-1-2-15,-1 0 1 16,-1-3 3-16,6-2 2 16,4-3 2-16,4-4 0 15,11-1 9-15,6-2-6 16,0-3 1-16,4 3 10 15,19-2 10-15,12-2 6 0,5-1-12 16,1 0-17 0,2 0-11-16,-14 2-2 0,-10 3-50 15,-9 2-109-15,-10 2-505 16</inkml:trace>
  <inkml:trace contextRef="#ctx0" brushRef="#br0" timeOffset="75875.58">22794 13243 678 0,'0'0'111'0,"0"0"-80"15,0 0 71-15,0 0-26 16,79 0-6-16,-28 0-22 15,5 0-25-15,-4 0-8 0,-5 3-15 16,-5 0-66 0,-11 2-150-16,-9-1-161 0</inkml:trace>
  <inkml:trace contextRef="#ctx0" brushRef="#br0" timeOffset="76032.03">22974 13358 831 0,'0'0'58'16,"0"0"30"-16,0 0 28 16,0 0-84-16,99 0-15 15,-25 0-17-15,-1 0-62 16,-5 0-152-16,-16 0-371 0</inkml:trace>
  <inkml:trace contextRef="#ctx0" brushRef="#br0" timeOffset="76395.89">23676 13105 699 0,'0'0'58'0,"0"0"19"16,0 0 2-16,-97 38 4 15,72-3-24-15,7 3-20 16,8 3-28-16,10-3-5 0,0-6-6 16,16-5-7-16,13-9 4 15,6-11 2-15,11-7-8 16,5-10 9-16,1-23 5 16,-2-10 0-16,-11-9 16 15,-19-6 9-15,-17-4-4 16,-3 5-14-16,-15 8-5 15,-20 19 7-15,-4 18-8 16,-1 12 7-16,5 26-13 16,8 24-9-16,19 16-63 15,8 6-183-15,29 1-517 16</inkml:trace>
  <inkml:trace contextRef="#ctx0" brushRef="#br0" timeOffset="85511.95">25699 12877 302 0,'0'0'62'0,"0"0"22"16,0 0 14-16,0 0-2 16,0 0 27-16,0 0-40 15,0 0-24-15,0 0 8 16,27-51-2-16,-19 64-22 16,1 18-10-16,-3 15 17 0,2 13 5 15,4 4-13 1,3 6-15-16,3-6-6 0,-1-7-5 15,0-7-13-15,1-8-3 16,-5-10-2-16,-7-9-36 16,-4-8-83-16,-2-10-131 15,0-4-172-15</inkml:trace>
  <inkml:trace contextRef="#ctx0" brushRef="#br0" timeOffset="85713.88">25990 13000 741 0,'0'0'124'0,"0"0"-10"16,-109 98 1-16,76-57-14 16,2-2-29-16,8-1-33 15,1-3-29-15,11-3-10 16,-1-2-4-16,3-3-91 15,3-5-209-15</inkml:trace>
  <inkml:trace contextRef="#ctx0" brushRef="#br0" timeOffset="86206.72">26172 13339 773 0,'0'0'158'0,"0"0"-103"16,0 0 78-16,0 0-43 15,0 0-45-15,0 0-39 16,29-40-5-16,-8 39 0 16,0 1 1-16,3 0 1 15,-5 0-1-15,-3 11-2 16,-5 5 0-16,-7 3 0 15,-4 6 4-15,0 0 4 16,-21 2 5-16,-1-3 10 16,-1-1 2-16,0-3 19 15,5-6-12-15,7-5-3 16,5-4-14-16,6-2-11 16,12-2-4-16,21-1 0 0,13 0-6 15,12 0-71 1,2 0-101-16,-7-7-439 0</inkml:trace>
  <inkml:trace contextRef="#ctx0" brushRef="#br0" timeOffset="86726.61">26639 13122 845 0,'0'0'189'0,"0"0"-132"15,0 0 7-15,0 0-47 16,0 0-15-16,124 33-2 15,-74-21-105-15,-9-1-113 16,-12 2-180-16</inkml:trace>
  <inkml:trace contextRef="#ctx0" brushRef="#br0" timeOffset="86857.06">26774 13283 972 0,'0'0'73'15,"0"0"-53"-15,0 0 51 16,109 30-55-16,-43-26-16 15,-2-2-231-15,-18-2-535 16</inkml:trace>
  <inkml:trace contextRef="#ctx0" brushRef="#br0" timeOffset="90207">27478 13288 301 0,'0'0'86'0,"0"0"-19"16,0 0 45-16,0 0-22 15,0 0-34-15,0 0 9 16,0 0-6-16,-4 0-15 15,4 0-4-15,0 0-12 16,-2 0-5-16,2 0-1 0,0 0-7 16,0 0-11-16,0 0-2 15,0 0 0-15,0 0 1 16,0 0 3-16,0 0 8 16,0 0 8-16,0 0 13 15,0 0-3-15,0 0-4 16,0 0-6-16,0 0-7 15,0 0-6-15,0 0-3 16,0 0-3-16,0 0-2 31,0 0 6-31,0 0 0 0,0 0-3 0,0 0 2 16,0 0-2-16,0 0-1 0,0 0 2 16,0 0-1-1,0 0-3-15,0 0-1 0,0 0 0 16,0 0 0-16,0 0 9 15,0-2-8-15,2 2 1 16,-2 0-2-16,4 0 0 16,2 0-3-16,-1-1 2 15,3 1 2-15,-2 0-1 16,4-2 1-16,-1 2 1 16,-1 0-1-16,-2 0-2 15,4 0 0-15,-5 0-1 16,1 0 2-16,0 0-2 15,2 0 2-15,-2 0 1 16,5 0-1-16,3 0 1 16,-1 0 1-16,3 0-1 0,1 0 6 15,-3 0 14-15,-4 0 3 16,-5 0-7-16,-5 0-10 16,0 0-7-16,0 0-1 15,0 0-6-15,0 3-54 16,0 3-86-16,6-5-392 15</inkml:trace>
  <inkml:trace contextRef="#ctx0" brushRef="#br0" timeOffset="90836.28">28189 12729 569 0,'0'0'164'0,"0"0"-83"15,0 0 1-15,0 0-20 16,0 0 39-16,-58 113-24 15,33-58-18-15,5 2-17 16,5 1-9-16,7-7-18 16,4-7 5-16,4-9-10 15,0-10-6-15,18-11-3 16,15-8-1-16,5-6 3 16,11-3 12-16,5-19-13 0,-7-9-2 15,-9-9-3-15,-3-10-20 16,-2-4 2-16,-13-4 7 15,-3 1-3-15,-13 5-3 16,-4 8 17-16,0 12 3 16,-16 8 2-16,-7 13 1 15,-12 6 8-15,0 5-7 16,-5 10 1-16,-5 14-3 16,6 6-2-16,10 4-8 15,12 3-38-15,7-2-140 16,8-4-130-16,2-5-326 15</inkml:trace>
  <inkml:trace contextRef="#ctx0" brushRef="#br0" timeOffset="91015.22">28106 13030 651 0,'0'0'305'0,"0"0"-201"16,0 0 21-16,0 0-57 15,79-46-39-15,-36 44-6 16,-6 2-21-16,-4 0-2 16,-6 0-25-16,-10 9-86 15,-3 6-125-15,-5 2-155 16</inkml:trace>
  <inkml:trace contextRef="#ctx0" brushRef="#br0" timeOffset="91340.12">28577 13063 828 0,'0'0'102'16,"0"0"-13"-16,0 0-9 16,0 0-41-16,0 0-16 15,0 0-2-15,-39 78-14 16,39-56-2-16,0-4-5 15,4-6-2-15,11-7 2 16,5-5 1-16,7 0 11 0,-2-11 12 16,2-12-9-1,-4-3-8-15,-7-1 5 0,-14 3 4 16,-2 5-11-16,0 5-5 16,0 10-1-16,-14 4-4 15,-9 2-9-15,-8 18-52 16,0 10-35-16,2 2-97 15,4-2-267-15</inkml:trace>
  <inkml:trace contextRef="#ctx0" brushRef="#br0" timeOffset="91738.43">27945 13462 569 0,'0'0'352'0,"0"0"-265"16,0 0 22-16,103-22-12 15,-36 17-48-15,15 1-26 16,7 1-13-16,-10 3-10 15,-17 0-7-15,-17 0-84 16,-20 1-141-16,-9 6-272 16</inkml:trace>
  <inkml:trace contextRef="#ctx0" brushRef="#br0" timeOffset="92474.19">28133 13672 516 0,'0'0'155'16,"0"0"-58"-16,0 0 6 0,0 0-69 15,0 0 25-15,-39 76 27 16,20-28-30-16,3 3-23 16,5-1-1-16,5-5-6 15,6-10-14-15,0-5-8 16,4-8-4-16,15-9 0 16,8-11 1-16,14-2 9 15,0-11-5-15,3-16-5 16,-3-12-20-16,-4-6-8 15,-8-9 13-15,-6-6-3 0,-6 3-15 16,-11 10 6-16,-6 12 24 16,0 12 3-16,-27 11 27 15,-8 10-17-15,-9 2-3 16,3 13 3-16,-4 12-10 16,9 6 0-16,5 2-10 15,13 1-107-15,16-4-188 16,2-5-290-16</inkml:trace>
  <inkml:trace contextRef="#ctx0" brushRef="#br0" timeOffset="92694.69">28059 13877 884 0,'0'0'150'0,"0"0"-9"16,0 0-26-16,0 0-64 15,0 0-24-15,91-26-19 16,-40 26-7-16,-5 0 1 16,-1 0-2-16,-12 3-82 15,-10 6-116-15,-6-2-201 16</inkml:trace>
  <inkml:trace contextRef="#ctx0" brushRef="#br0" timeOffset="93280.5">28456 13999 603 0,'0'0'160'15,"0"0"-37"-15,0 0 32 16,0 0-59-16,0 0-69 16,0 0-14-16,45-57 2 0,-26 49-9 15,-1 3 1-15,-3 4 3 16,-3 1 5-16,-6 0-8 16,-2 0-7-16,-4 11-3 15,0 7 2-15,0 5 2 16,-16 3 3-16,-1 0-1 15,1-5 1-15,5-2 10 16,5-6-1-16,4-5 12 16,2-4-1-16,12-4-5 15,20 0-7-15,11-6-12 16,11-10-69-16,-5-3-281 16</inkml:trace>
  <inkml:trace contextRef="#ctx0" brushRef="#br0" timeOffset="94015.26">29071 13387 11 0,'0'0'737'16,"0"0"-628"-16,0 0 38 15,0 0 2-15,0 0-62 16,0 0-46-16,118 0-10 15,-66 2-12-15,1 0-3 16,-3 1-3-16,-11-1-13 16,-10 2-1-16,-14 0-71 15,-9 2-69-15,-6-4-224 16</inkml:trace>
  <inkml:trace contextRef="#ctx0" brushRef="#br0" timeOffset="95344.82">30024 12796 230 0,'0'0'121'0,"0"0"-39"15,0 0 3-15,0 0-18 16,0 0-3-16,0 0-4 16,35-39 23-16,-33 33-11 15,-2 3 25-15,0 2-18 16,0-1-32-16,0 2-9 15,0 0-13-15,-8 10-24 16,-13 20 4-16,-8 10 17 16,0 9 22-16,0 6-6 15,4 2-21-15,7-2 6 16,10 0-10-16,5-9-10 16,3-7-3-16,5-10 0 0,17-9-4 15,13-10 2 1,9-10 2-16,8 0-3 0,5-22 3 47,-5-12-3-47,-4-11-5 0,-5-12-7 0,-4-5-2 0,-6-4 7 0,-14 6 1 15,-9 9 0-15,-10 11 9 16,-4 13 0-16,-21 13 0 31,-4 10-1-31,-8 4 0 0,2 10-1 0,-4 17-3 16,2 7-34-16,4 6-130 15,4 2-100-15,6-1-129 0</inkml:trace>
  <inkml:trace contextRef="#ctx0" brushRef="#br0" timeOffset="95523.76">29968 13080 837 0,'0'0'123'16,"0"0"16"-16,0 0-25 15,0 0-45-15,80-65-39 16,-51 63-15-16,4 2-15 16,-4 0-1-16,-6 7-21 15,-4 11-72-15,1 1-173 16,-9 1-214-16</inkml:trace>
  <inkml:trace contextRef="#ctx0" brushRef="#br0" timeOffset="95720.7">30394 13117 996 0,'0'0'115'16,"0"0"12"-16,0 0-58 16,0 0-59-16,0 0-5 15,0 0-5-15,-44 96 4 16,23-56-4-16,3 0-26 15,5-1-141-15,-3-7-279 16</inkml:trace>
  <inkml:trace contextRef="#ctx0" brushRef="#br0" timeOffset="96175.55">29803 13460 624 0,'0'0'273'16,"0"0"-175"-16,97 0-18 0,-21-1 3 15,21-2-70-15,9 2-13 16,-5-1-11-16,-18 1-37 16,-21-1-113-16,-25 0-320 15</inkml:trace>
  <inkml:trace contextRef="#ctx0" brushRef="#br0" timeOffset="96642.4">30011 13614 558 0,'0'0'303'0,"0"0"-303"16,0 0 63-16,-86 53 48 15,63-17-64-15,0 5-26 16,5 2-12-16,7-1-2 15,5-3-6-15,6-6-1 16,0-11-2-16,10-4-5 0,13-13 3 16,6-5 4-1,4 0 8-15,2-19-1 0,0-11-3 16,-2-10 3-16,-4-7-7 16,-4-5 0-16,-4 1 0 15,-9 6 2-15,-12 8-1 16,0 10 2-16,-23 10 20 15,-10 9-19-15,-2 8 10 16,-4 0-11-16,4 11-3 16,2 16-16-16,10 1-107 15,11 2-116-15,10-1-449 16</inkml:trace>
  <inkml:trace contextRef="#ctx0" brushRef="#br0" timeOffset="96860.23">29792 13767 826 0,'0'0'316'0,"0"0"-309"16,0 0 50-16,0 0 4 15,0 0-25-15,122-29-6 16,-78 33-25-16,1 5-5 15,-10 1 0-15,-12-3-72 16,-7-2-129-16,-9 0-226 0</inkml:trace>
  <inkml:trace contextRef="#ctx0" brushRef="#br0" timeOffset="97603.71">30185 13812 655 0,'0'0'77'16,"0"0"42"-16,0 0-8 0,0 0-39 16,0 0-53 15,0 0-10-31,29-24 1 0,-25 23 5 0,-4-1 1 0,0 2 4 16,2 0 5-16,2 0-4 15,-2 0 4-15,4 0 1 16,3 0-9-16,5 0-4 15,-2 0-9-15,-3 0-1 16,-5 0-3-16,-2 0 1 16,-2 0-1-16,0 0 5 15,0 0-5-15,0 0 0 16,0 0-1-16,0 0-1 16,0 0-1-16,0 0 0 0,0 3 3 15,0 3 0 1,0 2-1-16,0 2 0 0,0 1 1 15,0 1 0-15,-6 2 0 16,0 3 1-16,-5-3-1 16,1 0 1-16,2 0 0 15,-1-2 0-15,3-3 1 16,4-3 2-16,2-4 12 16,0 0 5-16,0-2 8 15,0 0-6-15,12 0-19 16,13 0-4-16,17 0-22 15,7 0-98-15,7 0-225 0</inkml:trace>
  <inkml:trace contextRef="#ctx0" brushRef="#br0" timeOffset="98262.49">30737 13153 279 0,'0'0'179'16,"0"0"-45"-16,0 0 38 15,0 0-30-15,0 0-21 16,0 0-44-16,86-12-41 16,-65 40 19-16,-2 9 3 0,3 5 1 15,-1 8-21-15,-4-1 1 16,3 1-18-16,3-5-13 15,-4-7-8-15,-5-3 0 16,-4-11-16-16,-4-4-69 16,-6-8-86-16,1-10-125 15,3-2-337-15</inkml:trace>
  <inkml:trace contextRef="#ctx0" brushRef="#br0" timeOffset="98538.4">31079 13227 473 0,'0'0'80'16,"0"0"67"-16,-51 72-11 15,26-37 0-15,-12 5-21 16,2 4-33-16,-5-2-13 16,-1 1-38-16,2-3-13 15,0-7-13-15,4 2-5 16,6-4-4-16,14-4-107 16,9-8-279-16</inkml:trace>
  <inkml:trace contextRef="#ctx0" brushRef="#br0" timeOffset="99725.01">31158 13690 78 0,'0'0'649'16,"0"0"-542"-16,0 0 61 15,0 0-5-15,0 0-76 16,0 0-21-16,68-38-22 16,-47 22-24-16,-3 0-13 15,-5 2-7-15,-3 0 0 16,-8 6 2-16,2 5-1 0,-4 0 0 15,0 3 2 1,0 0-3-16,0 0 0 0,0 6-5 16,0 12-6-16,-12 9 10 15,0 4 1-15,3 2 0 16,1-1 0-16,2 1-1 16,0-4-12-16,2-6-10 15,-1-3-8-15,1-9 15 16,2-5 11-16,-4-4 1 15,0-2-3-15,-5 0 7 16,-1 0 3-16,-4 0 13 16,5 0 3-16,-3 0 3 15,6 0-5-15,3 0-11 16,3 1 0-16,2 6-1 16,0 2 3-16,7 2 2 15,19-1-4-15,5-1-1 0,7-1-5 16,7-4-6-16,2 2-59 15,-1-2-70-15,-3 1-299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8T11:53:34.46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056.08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528.9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308.91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16366.05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17747.72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22614.08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22914.88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23084.15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23500.86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23948.82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24434.54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25521.89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25822.71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26424.32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26640.49">32375 9340 401 0,'0'0'60'0,"0"0"25"16,0 0-15-16,0 0-33 16,0 0 19-16,0 0 30 0,-33 48 0 15,25-17-41 1,1-3 10-16,0-1-18 0,1-2-25 15,3-5-2-15,0 1-7 16,1-4-3-16,-1 0-8 0,-1-1-41 16,-1-5-59-16,3-4-145 15</inkml:trace>
  <inkml:trace contextRef="#ctx0" brushRef="#br1" timeOffset="27173.1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66801.82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67682.11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14129.26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130419.84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130651.63">28454 12382 129 0,'0'0'359'0,"0"0"-277"15,0 0-23-15,0 0 53 0,0 0 24 16,0 0-36-1,-46 85-24-15,34-58-26 16,-2-2-23-16,4-1-14 16,2-3-12-16,2-2-1 15,5-4-8-15,1-1-37 16,0-5-130-16,0-9-209 16</inkml:trace>
  <inkml:trace contextRef="#ctx0" brushRef="#br2" timeOffset="131306.6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131807.97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132124.41">28783 12325 130 0,'0'0'390'0,"0"0"-386"16,0 0 4-16,0 0-1 15,0 0 12-15,0 0-17 0,10-13-2 16,-4 11-2-16,1 2-40 16,0 0-174-16</inkml:trace>
  <inkml:trace contextRef="#ctx0" brushRef="#br2" timeOffset="132556.74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132979.94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133474.78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134261.31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135085.6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136652.14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137538.97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137908.79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141719.04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142019.8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142251.64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142652.73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143053.79">29647 12798 228 0,'0'0'318'0,"0"0"-285"16,0 0 46-16,0 0 57 15,0 0-30-15,-56 97-33 16,47-71-26-16,1 0-16 16,4-4-21-16,2-2-9 15,2-5-1 1,0-2-2-16,0-3-23 16,0-3-52-16,0-4-64 0,0-3-155 15</inkml:trace>
  <inkml:trace contextRef="#ctx0" brushRef="#br2" timeOffset="143539.51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151592.37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152363.29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153366">29542 11071 137 0,'0'0'62'16,"0"0"-36"-16,0 0 60 0,0 0 6 15,0 0 7-15,0 0-9 16,0 0 4-16,0 0 14 16,0 0-27-16,4 0-9 15,3-1-18-15,4-5-27 16,7-5-26-16,3 0 0 0,3-1-1 31,1 0-3-31,3 1-64 16,0-5-185-16</inkml:trace>
  <inkml:trace contextRef="#ctx0" brushRef="#br3" timeOffset="154368.69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154669.51">30032 10833 572 0,'0'0'204'0,"0"0"-161"16,0 0-5-16,0 0-5 16,0 0-27-16,0 0-4 15,84-11-2-15,-72 11-1 16,0-3-8-16,-2 1-41 0,-1 1-64 16,-3-3-52-16,1-2-100 15</inkml:trace>
  <inkml:trace contextRef="#ctx0" brushRef="#br3" timeOffset="155418.26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156289.44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156605.87">29915 10926 481 0,'0'0'158'0,"0"0"-119"16,0 0-6-16,0 0-22 16,0 0 38-16,94-25-1 15,-51 15-21-15,-1 0-11 0,-2 3-13 16,-5 2-3-16,-5 3-1 15,-7 2-16-15,-5 0-37 16,-8 0-101-16,-7 0-152 0</inkml:trace>
  <inkml:trace contextRef="#ctx0" brushRef="#br3" timeOffset="179821.42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180084.46">30487 10916 470 0,'0'0'203'15,"0"0"-157"1,0 0-21-16,0 0-20 16,0 0-5-16,0 0-8 15,72-27-38-15,-53 23 6 16,2-2-33-16,-3 0-67 15,0-2-171-15</inkml:trace>
  <inkml:trace contextRef="#ctx0" brushRef="#br3" timeOffset="180369.61">30675 10734 473 0,'0'0'66'0,"0"0"-3"0,0 0 60 15,0 0-19-15,-59 88-27 16,48-57-16-16,1 1-12 16,4-3-27-16,0-1-12 15,3-5-7 1,-2 0-3-16,2-3-16 15,3-4-49-15,-1-4-53 16,1-7-138-16,0-5-205 16</inkml:trace>
  <inkml:trace contextRef="#ctx0" brushRef="#br3" timeOffset="181024.62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181557.2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181811.13">31045 10634 419 0,'0'0'259'0,"0"0"-256"16,0 0-3-16,0 0 0 16,0 0-3-16,0 0-12 15,62-31-21-15,-53 31-70 16,2 0-94-16</inkml:trace>
  <inkml:trace contextRef="#ctx0" brushRef="#br3" timeOffset="182127.56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182475.2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182791.67">31436 10916 583 0,'0'0'341'0,"0"0"-341"15,0 0-4-15,0 0-22 16,0 0-35-16,0 0-92 16,0 0-209-16</inkml:trace>
  <inkml:trace contextRef="#ctx0" brushRef="#br3" timeOffset="188105.9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188522.67">31988 10721 445 0,'0'0'172'16,"0"0"-139"-16,0 0 40 15,0 0-4 1,0 0-33-16,0 0-14 15,39-1-10-15,-21-2-9 16,-3 0-3-16,3 0-1 16,-3 0-19-16,1 1-36 15,-4-1-67-15,-4 1-35 16,-2 1-81-16</inkml:trace>
  <inkml:trace contextRef="#ctx0" brushRef="#br3" timeOffset="188776.6">32078 10624 122 0,'0'0'324'0,"0"0"-287"16,0 0 89-16,0 0 3 15,0 0-32-15,-55 87-52 16,50-68-19 0,2-1-12-16,0 1-14 15,3-1-4-15,0-3-92 16,0-7-177-16</inkml:trace>
  <inkml:trace contextRef="#ctx0" brushRef="#br3" timeOffset="189494.14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189932.98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190935.66">32394 10410 473 0,'0'0'131'31,"0"0"-77"-31,0 0 44 16,0 0 5-16,0 0-22 0,0 0-34 15,-3 0-25-15,1 0-21 16,-1 8 1-16,2 6-4 16,-2 0-7-16,3-3-39 15,0-1-27-15,0-1-61 16,0-7-131-16</inkml:trace>
  <inkml:trace contextRef="#ctx0" brushRef="#br3" timeOffset="191136.19">32394 10410 407 0,'64'-26'186'16,"-64"35"-185"-16,0 9-1 15,-4 4 14-15,-2 3-14 0,-1 1-11 16,0-3-133-16,4-9-308 16</inkml:trace>
  <inkml:trace contextRef="#ctx0" brushRef="#br3" timeOffset="191853.72">31662 10355 506 0,'0'0'195'16,"0"0"-160"-16,0 0 24 16,0 0 2-16,0 0-31 15,0 0-24-15,-36 42-4 16,36-32-2-16,0 0-11 15,0-3-32 1,0-3-80-16,6-4-115 16</inkml:trace>
  <inkml:trace contextRef="#ctx0" brushRef="#br3" timeOffset="192038.63">31662 10355 474 0,'52'-5'198'0,"-52"5"-198"16,0 3 0-16,0 10 8 16,0 2-7-16,0 4-1 15,0 2-44-15,0-2-35 16,4-2-117-16</inkml:trace>
  <inkml:trace contextRef="#ctx0" brushRef="#br3" timeOffset="193157.22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193404.65">32815 10558 420 0,'0'0'166'0,"0"0"-150"15,0 0 88-15,0 0 34 16,-55 86-62-16,38-58-5 15,2-3-36-15,1-4-11 16,1-2-4-16,4-3-19 0,4-7 2 16,0-3-3-16,4-3-26 15,1-3-53-15,0 0-42 16,0-3-132-16,17-15-294 16</inkml:trace>
  <inkml:trace contextRef="#ctx0" brushRef="#br3" timeOffset="193642.95">32824 10538 483 0,'0'0'79'0,"0"0"-48"0,0 0 87 31,0 0 2-31,-2 80-62 0,2-56-19 16,0 1 0-16,3-7-16 15,3 1-11-15,0-3-10 16,0-2-2-16,3-2-6 16,-1-4-46-16,-1-4-51 15,1-4-132-15,0 0-230 16</inkml:trace>
  <inkml:trace contextRef="#ctx0" brushRef="#br3" timeOffset="194044.04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194523.26">33350 10429 252 0,'0'0'242'0,"0"0"-210"0,0 0 5 16,0 0 99-16,0 0-33 15,-23 99-44-15,18-65-17 16,4-3-3-1,-2-5-1-15,1-3-11 16,2-7-24-16,0 0 1 16,0-9-4-16,0-1-27 15,0-1-51-15,-3-5-53 16,0 0-152-16</inkml:trace>
  <inkml:trace contextRef="#ctx0" brushRef="#br3" timeOffset="194983.52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200669.93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200908.25">27954 12261 575 0,'0'0'188'0,"0"0"-145"16,0 0 57-16,-43 93 15 15,31-59-57-15,1-1-30 16,1-3-12-16,-1-1-14 16,1-4-1-16,0-5-1 15,2-4-10-15,1-3-48 0,2-3-80 16,-2-4-104-16,4-6-252 0</inkml:trace>
  <inkml:trace contextRef="#ctx0" brushRef="#br2" timeOffset="201255.92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201541.1">27678 12498 442 0,'0'0'308'0,"0"0"-241"15,0 0-12-15,0 0 14 16,0 0-5 0,0 0-37-16,109-36-13 15,-52 20-5-15,5 0-9 16,1 2-35-16,-2 6-74 16,-7 1-68-16,-11 4-114 15</inkml:trace>
  <inkml:trace contextRef="#ctx0" brushRef="#br2" timeOffset="202597.19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202960.49">27978 12167 378 0,'0'0'115'0,"0"0"-43"15,0 0-2-15,0 0-45 16,-23 77-25-16,19-55-21 15,0 1-90-15,-1-5-78 16</inkml:trace>
  <inkml:trace contextRef="#ctx0" brushRef="#br1" timeOffset="213541.73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213826.92">30260 9544 540 0,'0'0'111'15,"0"0"-37"-15,-56 84 11 16,35-49-15-16,6 2-10 16,2-2-32-16,4 0-25 15,3-4-3-15,3-6-23 16,0-5-39-16,3-5-72 0,0-10-122 15</inkml:trace>
  <inkml:trace contextRef="#ctx0" brushRef="#br1" timeOffset="214359.51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-214604.63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8T11:58:12.4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28288 10158 231 0,'0'0'29'0,"0"0"54"0,0 0-13 15,0 0-14-15,0 0 17 16,0 0-12-16,-83-22-14 31,77 19 10-31,0-1-1 0,1 0-14 16,4 1-12-16,1 0-21 15,0 0-3-15,0 2-6 16,0 1-3-16,0-2-5 16,0 1 5-16,5-3 3 15,11 1 6-15,7 0-2 16,9 1 5-16,8 1 2 0,11 1-6 15,10 0 17-15,14-2-12 16,8 2-6-16,7-1-4 16,1 1-4-16,-4 0 4 0,-6 0 0 15,-3 0-3-15,-5 0 2 16,-4 0-4-16,-5 0 2 16,-4 0-6-16,-7 0 1 31,-5 4-2-31,-5 2-11 0,-7 3-4 15,-6-1 7-15,-6 1-10 16,-6-1 6-16,-5 2 9 16,1-3-5-16,-3 0 18 15,0-2 2-15,-2 0-2 16,-2-1 0-16,-1-3-6 0,-3 1-2 16,0-1 1-16,0-1-11 15,-3 0 6 1,0 0 5-16,0 0 6 0,0 0 1 15,0 0 0-15,0 0 4 16,0 1 8-16,-12 1-8 16,-9 1-1-16,-8-1-3 0,-7 4 0 15,-10-3 1-15,-4-1-1 16,-6 0 0-16,-9 0 0 16,-6 1 0-16,-13-3 0 0,-7 4 0 15,-4-1 0-15,-2 1 8 16,3 3 16-16,-3-2-1 31,6 3-16-31,1 0-5 16,2 1-2-16,2-1 2 15,7 1-2-15,12-1 3 16,15 1-3-16,13-1 3 0,13-1-3 16,11-1-1-16,6-2-3 15,8 0-3-15,1 3-23 16,4 0-14-16,24 2 42 15,20 0 2-15,23-2 8 16,21-1 9-16,21-3-8 16,13 0-4-16,8 1-5 0,2 0-1 15,-2-1-5-15,-7 2-4 16,-11-1-2-16,-10 3-1 16,-8-3 11-16,-5 2 1 0,-4-2 1 15,-2 2 2-15,-11 0-2 16,-9 0-8-16,-10 1-30 31,-15 0 11-31,-15-1 11 0,-11 0 14 16,-11-3 0-16,-5 2 2 15,-13 1 6-15,-23-2 22 16,-16 3-19-16,-16-1 0 16,-14-2-5-16,-14-1-2 15,-8 0-1-15,0 1 3 16,0 3-1-16,5 3 7 0,0 2 20 15,2 5-16-15,2 0-5 16,-1 1-5 0,2 4-3-16,6-2 4 15,5-1 28-15,3 2-14 0,2-1-8 16,-4 0 0-16,1 0-5 16,5 0-6-16,10-3 0 0,18-3-5 15,17-3 4-15,15-7 1 0,13-2 0 16,3-1-40-1,12-1 9 1,21 0 31-16,20 0 29 16,28 0 18-16,23 0 6 15,25-6-25-15,14 2-18 16,3-2-10-16,-1 3-5 0,-10-1-38 16,-14 3-20-16,-18 1 17 15,-16 0 30-15,-16 0 15 16,-14 1 1-16,-12 6 0 15,-18 0 0-15,-12 1-4 16,-15-3-28-16,-7 3 10 16,-28 0 22-16,-21 2 16 0,-15-2-16 15,-13-1 0 1,-10-1 0-16,-10-2 1 0,-5 2 1 16,-7-1-1-16,-4 4 0 0,3 0 3 15,-3 4 3-15,5 1 14 16,3 2 6-16,8 0-12 31,7 0-7-31,15 1 2 16,12-3 6-16,13-2 5 0,17-2-9 15,20-6-10-15,12 0-2 16,8 1-4-16,20-3-37 16,29 1 41-16,28-1 27 15,25-1 15-15,25-1-19 16,12 0-23-16,6 0-8 0,-5-3-23 15,-7-4 21 1,-8 0 9-16,-10 0 1 0,-14 2-3 16,-10 1-9-16,-17 1 0 15,-16 3-7 1,-15 0 15-16,-16 0-8 0,-11 0-5 16,-16 0 0-16,0 0 17 0,-33 0 6 15,-22 5 3-15,-25 2-3 16,-19 3-5-16,-15 1 0 15,-12 0 2-15,-8 3 3 0,-6 3-4 32,-4 0 1-32,4 6-3 15,13-1 21-15,17 4 10 16,22-2-2-16,22-2-11 16,20-3-10-16,24-10-1 0,19 0 0 15,4-2-3-15,42-1-3 16,26-2 21-16,34-3 13 15,34-1-9-15,14 0-26 16,10-10-9-16,-7-1-60 16,-15 1 7-16,-14 0 27 0,-18 3 20 15,-16 5-3-15,-21 2 12 16,-18 0 3-16,-19 0 3 16,-17 0-2-1,-15 4 2-15,-1 4 0 0,-30 2 14 0,-18 4 13 16,-18 0-9-16,-12 2-3 31,-13 2-1-31,-8 0-4 16,-7 2-6-16,-3 1-3 15,5 1-1-15,8-1 2 16,16-3 20-16,11-1 7 0,17-3-15 16,16-4-11-1,17-4-3-15,19-2 0 0,4-1 0 16,47-2 0-16,28-1 0 15,22 0 27 1,20-4-27-16,3-10-21 16,-3 5-36-16,-5-1 13 0,-10 3 17 15,-9 0 6-15,-16 6-25 16,-19 0 4-16,-20 1 18 16,-19 0 20-16,-19 0 3 15,-4 0 1-15,-28 1 5 16,-24 6 29-16,-22 4-25 15,-18 1 18-15,-14 2 19 0,-6 3-12 16,-1 1-20 0,11 2 1-16,14 1 17 15,20-3 5-15,20-1-24 16,17-4-10-16,19-5-3 0,12 0-2 16,13-2-22-16,30 2 16 15,23-4 4-15,17-4 2 16,13 0 2-16,2-6-44 0,-2-4-29 15,-10 2 28 1,-12-1 31-16,-13 5 14 0,-18 1 1 16,-22 3-1-16,-15 0 0 0,-6 0 0 15,-26 1 48-15,-18 12 17 16,-14 4-26-16,-11 2-2 16,-3 1 10-16,-4 0-9 15,6 0-27-15,9-1-11 16,13-5 0-16,24-6-1 31,21-2-3-31,8-5-67 0,38-1-54 16,20-1-30-16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3T08:02:38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3T08:02:38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28412 10528 250 0,'0'0'114'0,"0"0"-51"16,0 0 3-16,0 0 15 15,0 0-35-15,0 0-3 16,4-21-9-16,-4 18-17 15,2 0 6-15,-2 2-7 16,0 0-8-16,0 1 3 16,0 0 4-1,0 0 6-15,0 0 1 16,0 0 3-16,0 0-1 0,0 0 3 16,0 0-3-1,0 0-6-15,0 0-12 0,0 0 1 16,0 0-5-16,-3 1-1 15,-7 10-1-15,-2 3 7 16,0 4-7-16,-5 1 3 0,5 0-2 16,-1 1-1-16,1 0 7 15,-1 1-4-15,-1 4 8 16,2-1 6-16,-3 1-10 16,3 2 3-16,2-1-2 15,1 1-2-15,1 3 0 16,-2-1-1-1,3 4 1-15,-1-1-2 16,-1 1 3-16,1-2 3 16,3 0 1-16,0-2-3 15,4 1 10-15,1-1-10 16,0-3-1-16,0-1 4 16,0 0-6-16,0-5 0 15,1 2 1-15,7-5 1 0,4-2-1 16,-3 0 0-16,4-4-5 0,2-1-1 15,0-2-6-15,4-4 5 16,2-2 1-16,0-2-2 16,5 0 2-16,-1 0 1 15,0-5 0-15,0-1 0 16,2-5 1 0,-1 0-2-16,1-4 0 15,-2-2-2-15,0-6 2 16,1 0 6-16,-4-5-6 15,1 0 2-15,-3 2-2 16,1-1 2-16,-3 1-1 16,-2 2 0-16,0-1-2 15,-3-1-2-15,-3 1 1 0,-2-2-2 16,-2 0 4-16,0 0 1 16,-3 1 1-16,-3-2-2 15,0 2 0-15,0 1 0 16,0 1 1-16,0 1-1 0,0 2 0 15,-7-2 0 1,-3 1 0-16,0-1-3 0,0 0 3 16,-1 7 0-16,3-1 0 0,-1 4 0 15,1 2-4-15,-1-2 3 16,-2 3-6-16,1 1-3 16,-1-1 7-16,-1 2 0 15,1 4 0-15,-2 0-13 16,2 1 5-1,2 1 10-15,0 2-7 16,-4 0-7-16,0 0 8 16,0 0 1-16,-5 1 5 15,0 5-1-15,2 0-6 16,0 2 7-16,2 2-1 16,-1 0 1-16,2 3 0 15,-1-1 2-15,-1 5-1 0,2 1 1 16,-4-1-1-16,7-2 0 15,-2 2 0-15,6-2-2 16,3 0-5-16,3 0-75 16,0-3-117-16,0-7-387 0</inkml:trace>
  <inkml:trace contextRef="#ctx0" brushRef="#br0" timeOffset="1">28306 10903 142 0,'0'0'82'0,"0"0"-36"32,0 0 24-32,0 0 5 0,0 0-12 15,0 0-7-15,-22 16 5 16,20-15 8-16,1 1-3 15,-2-1-1-15,1-1-16 16,-1 0-12-16,0 0 11 16,2 0-3-16,-2 0-22 15,1 0-12-15,2 0 7 0,0 0 8 16,0 0-3-16,0 0-23 16,0-8-1-16,0-2-7 15,0-3-1-15,6 0 9 16,3 1 5-16,3-1-1 15,-1 2-4-15,-1-1 3 16,2 3 3 0,-3 1 4-16,2 1-1 15,-1 3-3-15,-3 1 0 16,2 2-3-16,2 1 1 0,-1 0-2 16,1 3 2-1,2 11 4-15,-1 3 4 0,-1 1 11 16,0-1-7-16,0 0-9 15,-2 0 10-15,3-4-11 0,-3-2-4 16,0-1 3-16,1-2-5 16,1-3 0-16,-2 1 1 15,1-1 0-15,-1-3 1 16,-2 0-2-16,-2-2 1 16,1 0-1-16,-5 0 1 15,4 0 2-15,1 0 7 0,3-9 17 16,4-6 0-16,-1-5-16 15,-1 1-8-15,-1-1 6 16,-3 3-3-16,-1 0-5 16,1 4 0-16,-2 2 0 15,0 2-1-15,-4 1 0 16,1 4-1 0,-2 2-15-16,1 1-44 15,1-2-64-15,-2-1-272 16</inkml:trace>
  <inkml:trace contextRef="#ctx0" brushRef="#br0" timeOffset="2">29062 10126 126 0,'0'0'406'15,"0"0"-370"-15,0 0 42 16,0 0 31-16,0 0-26 16,0 0-31-16,0-4-5 15,0 4 0-15,0 0-4 16,0 0-12-16,0 0-10 15,0 0-1-15,0 0-3 0,0 0-1 16,0 0 5-16,-4 0 0 16,-5 0-18-16,-1 3-3 15,-2 5 1-15,-3 5-1 0,0 3 0 16,-3 5-1 0,0 4 1-16,3 4 0 0,1 1 3 31,1 0-3-31,6-1 3 15,1-2 1-15,4 1-1 0,2 1 0 16,0-2-1-16,6 3 1 16,8 0 3-16,4-2-6 15,3-1-16-15,4-7-40 16,2-13-168-16</inkml:trace>
  <inkml:trace contextRef="#ctx0" brushRef="#br0" timeOffset="3">29434 10065 433 0,'0'0'46'0,"0"0"4"15,0 0 10 1,0 0 23-16,0 0-5 16,0 0-18-16,-40-4-8 15,40 3 10-15,0-1 6 16,0 2-26-16,0 0-26 15,0 0-14-15,10 3 3 16,5 15 3-16,8 9 36 16,-1 9-5-16,-2 1-5 0,-4 3-6 15,-7-3-2-15,-5-3-5 0,-4 1-5 16,0 1-7-16,-12 3-6 16,-15 3-3-16,-7 2-34 15,-8-11-92-15,1-9-326 16</inkml:trace>
  <inkml:trace contextRef="#ctx0" brushRef="#br1" timeOffset="4">29191 10125 98 0,'0'0'62'16,"0"0"-46"-16,0 0 25 15,0 0-1-15,0 0 8 16,0 0 0-16,0 0 0 15,0 0-2-15,0 0-10 16,0 0 0-16,0 0-7 16,0 0-4-16,0 0-3 0,0 0-7 15,0 0-5-15,0 0-3 16,0 0-4-16,0 0-1 0,0 0 5 16,0 0 9-1,0 0 1-15,0 0-7 0,0 0-2 16,0 0 3-16,0 0 3 15,0 0 3 1,0 0-1-16,0 0-4 16,0 0 1-16,0 0-2 15,0 0-3-15,0 0-3 16,0 0-1-16,0 0 1 16,0 0 6-16,0 0-2 15,0 0 0-15,0 0-9 16,0 0-2-16,0 0-3 0,0 0-5 15,0 1 10-15,0 10 4 16,0 1 4-16,-3 1-1 16,-2 4-7-16,0 0 2 15,0 0-1-15,1 1 2 16,-1-5-2-16,2 3 0 16,0-2-1-1,-2-3 0-15,2 2 0 16,-2 0 1-16,2 0 0 15,0-2-1-15,-2 1 4 0,2 1 1 16,0 0 3-16,0-2-1 16,2-1-5-16,-1-3 2 15,1 2-3-15,-2-2-1 16,2 1 0-16,-1-3 1 0,1 2-1 16,-1-1 1-16,0 0 0 15,2 0-1-15,0-4 0 16,0 3 0-16,0-2 0 15,-1-1 1-15,1 0-1 16,0-1 2-16,0-1 0 16,0 2 0-16,0-2-1 0,0 0 1 15,0 0 0-15,0 0 3 16,0 0-1-16,0 0 5 16,0 0 0-16,0 0-2 15,0 0 1-15,0 0-1 0,0 0-1 16,0 0-3-16,0 0-3 31,0 0 0-31,0 0 0 0,0 0 1 16,0 0-1-16,0 0 0 15,0 0 2-15,0 0 1 16,0 0-2-16,0-3-1 16,0-3-4-16,0 0 2 15,0-1-1-15,0 0-1 16,0-3 1-16,3 2 2 0,3-5-4 15,3 2 2-15,-2-4-6 16,2 0-8-16,3 1 2 16,-3 0 1-16,2 1-14 15,-1 0 9-15,-3-2 13 16,1 5 1-16,-2 0 3 16,0 3 2-1,-2 2 2-15,-1-1-2 16,2-1 0-16,-1 1 0 15,2 1 0-15,-3 1-1 0,0 2 1 16,-3 1-2 0,0 1-2-16,0 0-6 0,0 0-15 15,0 0-14-15,0 0 27 16,0 3 4-16,0-2 1 0,0 2 5 16,0-3 1-16,0 3-2 15,0-1 3-15,-3 3 0 16,-4 0 2-16,-2-1 9 15,1 4 2-15,-2-3-9 16,2-1-3-16,2 2 0 16,0 0-1-1,-1 0 1-15,1 1 0 16,0-2-1-16,0 1 1 16,3-3-1-16,1-3 1 15,2 1-1-15,0 1 2 16,0-1-2-16,0 0 0 15,0 1 0-15,0-1 1 16,0 1 2-16,0 0-3 0,0 1-3 16,0 0 3-16,0 1 0 15,0 0 1-15,0 0 2 0,0 1-2 16,0-3 2-16,0 1-2 16,0 2 8-16,5-3 7 15,0 3-6-15,-2 0 3 16,1-2-4-16,-1 3-3 0,0 0 1 15,3 1 4-15,-2 0 0 16,-1-2-5-16,2 1-1 16,-2 1-3-16,-2-3-1 15,2 0-1-15,-3-1 0 16,2 0 0-16,-1 0 0 16,-1-2 1-1,2 2 0-15,-2-3 0 16,0 1 0-16,0-1 1 15,0 0 1-15,0 2 1 16,0-2 1-16,0 0 0 16,0 0 2-16,0 0-5 15,0 0 2-15,0 0-1 0,0 0-1 16,0 0-1-16,0 0 0 0,2 0 1 16,-2 0 0-16,0 0-1 15,0 0 3-15,0 0-4 16,0 0-1-16,0 0-51 15,0 1-43-15,0-1-79 16,0 0-267-16</inkml:trace>
  <inkml:trace contextRef="#ctx0" brushRef="#br1" timeOffset="5">29315 9924 110 0,'0'0'78'15,"0"0"-15"-15,0 0 24 16,0 0 1-1,0 0-23-15,0 0-17 16,0 0-15-16,-2 1-9 0,2-1 0 16,0 0 4-1,0 0 1-15,0 0-7 0,5-2-9 16,-1-4-2-16,4 0 3 16,0 1-10-16,2 0 7 15,-1-1-6-15,-2 3-4 0,3 0 1 16,-1-1-1-16,-1 1 0 15,2 0-1-15,-4 0-1 16,-1 3-3-16,-1 0-42 16,-2 0-80-16,1-1-163 15</inkml:trace>
  <inkml:trace contextRef="#ctx0" brushRef="#br1" timeOffset="6">30912 9561 455 0,'0'0'161'16,"0"0"-139"-16,0 0 59 0,0 0-15 15,0 0-41-15,0 0-15 16,0 37-1-16,0-37-3 15,0 0-3-15,0 0 6 16,0 0-1-16,0 0-2 16,2-1 5-16,1-6-11 15,-1-2 0 1,-1 0 0-16,-1 5-4 16,0 0 4-16,0 3 3 15,0 1-3-15,-9 0-12 16,-4 0 12-16,-1 0 3 15,0 8 6-15,0 6 12 16,-1 5 11-16,3 3 6 16,0 2-19-16,2 2 10 0,2-2-14 15,4-3-6-15,4-3 9 16,0-5-8-16,0-2-1 0,12-5 2 16,7-3 7-16,3-3 3 15,1 0-19-15,4-6-2 16,0-7-23-16,-2-1-27 15,-3 1-64-15,-7-1-70 0,-3 2-185 16</inkml:trace>
  <inkml:trace contextRef="#ctx0" brushRef="#br1" timeOffset="7">31089 9556 613 0,'0'0'46'16,"0"0"59"-16,0 0 19 16,-63 90-21-16,50-67-30 0,2-3-42 15,4-5-13-15,-1-4-12 16,5-5-3-16,2-3-2 15,1-2-1-15,0-1-5 16,0 0-22-16,0 0-25 16,10-15-24-16,7-6-124 15,-1-4 4 1,0 1 62-16,0 2-62 16,-5 2-16-16</inkml:trace>
  <inkml:trace contextRef="#ctx0" brushRef="#br1" timeOffset="8">31089 9556 126 0,'7'-3'138'0,"-6"0"30"15,-1 3-19-15,0 0-64 16,0 0-21-16,0 0-10 16,0 14-3-16,0 5 60 0,0 3-35 15,0-1-17-15,4-1-31 16,2 0-18-16,0-5-3 0,1 1-6 16,2-6-1-1,0-4-14-15,0-2-65 0,3-4-92 16,-5 0-194-16</inkml:trace>
  <inkml:trace contextRef="#ctx0" brushRef="#br1" timeOffset="9">31251 9557 442 0,'0'0'194'0,"0"0"-180"15,0 0 74-15,0 0 24 16,0 0-63-16,-27 78-22 16,27-60-1-16,0-2-21 0,0-2-2 0,5-4-3 15,3-3 0 1,3-7 0-16,3 0-2 0,3 0 2 15,2-10 0-15,-2-4-7 16,0-5-15-16,-4 1 9 16,-5-2 13-16,-4 1 0 15,-4-1 2 1,0 0 5-16,0 3 18 16,-10 3-1-16,-8 3-18 15,-2 5-4-15,1 6-1 16,0 0-1-16,2 0-12 15,4 4-16-15,4 8-17 16,4-1-19-16,5 1-68 16,0-3-62-16,3-5-159 0</inkml:trace>
  <inkml:trace contextRef="#ctx0" brushRef="#br1" timeOffset="10">31636 9429 379 0,'0'0'116'16,"0"0"-110"-16,0 0 13 15,0 0 89-15,0 0-2 0,-28 75-27 16,22-47-11 0,0-2-7-16,1 0-12 0,2-6-19 31,2-2-11-31,1-5-11 0,0-5-5 16,0-4-3-16,0-1-18 15,0-3-63-15,1 0-107 16,7 0-221-16</inkml:trace>
  <inkml:trace contextRef="#ctx0" brushRef="#br1" timeOffset="11">31626 9474 350 0,'0'0'171'15,"0"0"-122"-15,0 0 74 16,0 0 26-16,0 0-53 0,0 0-50 16,-29-7-2-16,12 15 21 15,-6 5-26-15,-1 3-18 16,3-1-11-16,3 1-7 0,4-1 1 15,0-1-4-15,5 0-2 16,3-5-1-16,6 1-16 16,0-2-15-16,0-1-9 15,0-1 5-15,12 1-9 16,2-3 11-16,-2 2 4 16,1-1-1-1,-6 1 7-15,-2-1 13 16,-2 4 8-16,-3-3 5 15,0 0 17-15,0 3 27 16,0-1-3-16,-3-3 21 16,-2 2-26-16,-2 0-1 15,-2 2-6-15,-3 2 1 0,0-3-12 16,3 1-6-16,0-1-12 16,5-1-10-16,1-2-69 0,3-4-144 15,0-1-554 1</inkml:trace>
  <inkml:trace contextRef="#ctx0" brushRef="#br1" timeOffset="12">31944 9351 574 0,'0'0'97'15,"0"0"-38"-15,0 0 19 0,0 0-39 16,0 0-29-16,0 0-8 16,-6 52 52-16,-4-11 6 15,0 0-17-15,1 0-12 16,0-3-12-16,2-2 8 16,-2-7-17-1,3-3-1-15,3-7 0 16,0-3 0-16,3-7-3 15,0-5-4-15,0-4 0 16,0 0 2-16,0 0 9 16,3 0-3-16,11-9 4 15,3-5-2-15,2-5-9 16,-3 1-3-16,-3 3 1 0,-3-1-1 16,1 2 1-16,-5 3 0 15,1 2 0-15,-4 1 1 16,0 1-2-16,0 1 0 15,0-1-2-15,0 1 0 0,0 2-12 16,0-1-18 0,6-1-29-1,0-1-58-15,2-2-61 16,-1 1-101-16</inkml:trace>
  <inkml:trace contextRef="#ctx0" brushRef="#br1" timeOffset="13">32097 9349 258 0,'0'0'339'15,"0"0"-326"-15,0 0-13 16,0 0 19-16,0 0 71 0,0 0 13 15,-12 71-32-15,6-38 17 16,-2-1-34-16,1-1-4 16,3-4-26-16,-1-3-14 15,2-4-6-15,0-5 0 0,0-2-2 16,-1-4-2-16,4-2 0 16,-1-5-27-1,-1 2-54-15,2-4-134 16,0 0-259-16</inkml:trace>
  <inkml:trace contextRef="#ctx0" brushRef="#br1" timeOffset="14">32212 9350 306 0,'0'0'252'16,"0"0"-154"-16,-24 88-12 0,14-55 29 16,1 1-62-16,-2-3-16 15,5-6-6-15,2-3-1 16,-1-5-23-16,1-6-3 16,1-3 2-16,2-3-6 15,1-4-3-15,0-1-34 16,0 0-26-1,0 0 3-15,0 0 17 16,0 0 19-16,0 0 20 16,0-13-26-16,0 1-2 15,0-4 26-15,0 2 6 16,4-1 7-16,2 2-3 0,1 2 11 16,3-1-4-1,-3 4-2-15,-1 2 23 0,-3 3-7 16,1 3-14-16,-1 0-6 15,3 0-4-15,4 0 0 0,0 0 5 16,0 0-5-16,2 0-1 16,0 0 1-16,0 0-1 15,4 0-4-15,-1-7-9 16,3-4-45-16,-3-2-77 0,1-2-51 16,-2-1-48-16</inkml:trace>
  <inkml:trace contextRef="#ctx0" brushRef="#br1" timeOffset="15">32375 9340 401 0,'0'0'60'0,"0"0"25"16,0 0-15-16,0 0-33 16,0 0 19-16,0 0 30 0,-33 48 0 15,25-17-41 1,1-3 10-16,0-1-18 0,1-2-25 15,3-5-2-15,0 1-7 16,1-4-3-16,-1 0-8 0,-1-1-41 16,-1-5-59-16,3-4-145 15</inkml:trace>
  <inkml:trace contextRef="#ctx0" brushRef="#br1" timeOffset="16">32590 9324 502 0,'0'0'79'0,"0"0"-67"0,0 0 36 16,0 0-12-16,0 0-20 16,0 0 0-16,11 40 5 15,-8-37-2-15,-1-2-3 16,-1-1-2-16,2 0 4 0,0 0 2 16,3-4 2-16,-1-7-14 15,0 2-5-15,-3 2 0 16,-2 1 12-16,0 3 0 15,0-1 13-15,-5 0-28 16,-6 1 4-16,-3 3-4 16,-3 0 0-1,-3 0 0-15,4 4 3 16,-2 11-1-16,1 2 4 16,0 5 14-16,1 2 9 15,3 5 10-15,6-4-9 16,4 0-9-16,3-1-1 15,0-1-3-15,13-4 0 16,7 0 1-16,2-4-7 0,-2-5-5 16,3-3-4-16,-2-1-2 15,0-3-3-15,5-3-8 0,2 0-15 16,3 0-82-16,1-7-197 16</inkml:trace>
  <inkml:trace contextRef="#ctx0" brushRef="#br2" timeOffset="17">28906 11173 201 0,'0'0'62'0,"0"0"-8"16,0 0 20-16,0 0-13 15,0 0-27-15,0 0-19 0,0 0-5 16,0 0-5-16,0 0 1 16,0 0 1-16,0 0 3 15,0 0-3-15,0 0-4 16,0 0 1-16,0 0-4 15,0 0-1-15,0 0 0 16,0 0 1 0,0 0 0-16,0 0 2 15,0 0 1-15,0 0 9 16,0 0 1-16,0 0-5 16,0 0-5-16,0-3 15 15,0 0-18-15,0 0 1 16,0 3 3-16,0 0-2 15,0 0 3-15,0 0 3 0,0 0 3 16,0 0 5-16,0-2-2 16,1 0 1-16,1 0-1 0,-1 1-6 15,-1 1-5-15,0 0-3 16,0 0 4-16,0 0 8 16,0 0-2-16,0 0 0 15,0 0-3-15,0 0-6 0,0 0 1 16,0 1 4-16,0 7 10 15,-1 0 1-15,-4 1-3 16,0 1 1-16,0 0-4 16,1 1-2-16,-2 1-6 15,-1 3-1-15,0-1-1 16,1 0 0 0,-1 0-1-16,1-1 1 15,1-2-1-15,0-1 0 16,0 1 1-16,2-1 0 15,0 0 5-15,1-2-1 16,-1 2-3-16,2 0-1 16,-2-1 0-16,1 0 0 15,1-2 0-15,-1 1 0 0,2-3 0 0,-1-1 5 16,1-1-2 0,0-1 1-16,0-1-4 0,0 1-1 15,0 0 0-15,0 1 1 16,0-1-1-16,0 0 1 15,0 1 0-15,0-1-1 16,0 1 0 0,3-2 0-16,0 2 1 15,1-2 1-15,-1-1 1 16,2 0 0-16,1 0 0 16,3 0 1-16,0 0 2 15,1 0 5-15,2-4-1 16,-1 0-9-16,-4-2 9 15,0 2-10-15,-1-2 0 0,0 3 1 16,-1-1 0-16,-2 1 0 16,-2 0 0-16,1 2-1 15,-2 1-3-15,0-1-13 16,0 1-19-16,0 0-14 16,0-4-76-16,0 0-325 0</inkml:trace>
  <inkml:trace contextRef="#ctx0" brushRef="#br2" timeOffset="18">28968 11039 113 0,'0'0'219'16,"0"0"-164"-16,0 0-13 16,0 0 27-16,0 0 15 0,0 0-2 15,0 0-8-15,0 0-17 16,0 0-18-16,0 0-10 15,0 0-2-15,0-2-17 16,0 0-3-16,0 0 8 16,0 2-1-16,0-2-4 15,0 2 5-15,0 0-4 0,0 0-5 16,0 0-4-16,0 0 1 16,0-1 5-16,0 0 13 15,0-2 1-15,0 2-10 16,0-3-10-16,0 2 14 15,0 1-5-15,0 0 0 0,0-1 3 32,0 2-3-32,0-1-7 0,0 1 2 15,0 0 0-15,0 0-6 16,0 0 0-16,-1 0-44 16,-5 0-90-16,-1 7-253 15</inkml:trace>
  <inkml:trace contextRef="#ctx0" brushRef="#br2" timeOffset="19">28743 11646 62 0,'0'0'130'16,"0"0"-53"-16,0 0 4 0,0 0-30 16,0 0 8-16,0 0-13 15,0 0-18-15,0 0-1 16,0 0 12-16,0 0 10 15,11-32-4-15,-11 30-20 0,0 2-18 16,1-2-6-16,-1 1-1 16,0 0-2-16,0 1-8 15,0 0-6-15,0 0 5 16,2 0-6-16,-2 0 4 16,0-3 8-16,0 0 3 15,0 1 2 1,0 0 5-16,0 0-2 15,1 2 2-15,-1 0 1 16,0 0 6-16,0 0 6 16,0 0-6-16,0 0 1 15,0 0 4-15,0 0 9 0,0 0-9 16,0 0 2-16,0 4 8 16,0 14 15-16,-4 3 10 0,-7 2-13 15,2 0-14-15,-3-2-9 16,1-2-8-16,0-2-3 15,3-2-4 1,0-1-1-16,3 0-24 0,4-5-111 16,1-9-380-16</inkml:trace>
  <inkml:trace contextRef="#ctx0" brushRef="#br2" timeOffset="20">28352 12347 147 0,'0'0'154'15,"0"0"-108"-15,0 0 17 0,0 0 40 16,0 0-1-16,0 0-23 16,0 0-10-16,0 0-15 15,5-10-14-15,-5 10-8 16,0 0-19-1,0 0-13-15,0 3-5 16,0 14 5-16,-5 8 3 16,-5 5 16-16,1 1-7 15,-3 0 9-15,-1-3 0 16,1-2 12-16,0-4-12 16,0-2-18-16,1-3 7 15,0-4-10-15,3-5-10 0,2-2-37 16,3-3-28-16,1-1-4 15,2-2-20-15,0 0 25 16,0 0 31-16,0 0-55 16,0-7 49-16,0-1 49 15,0-2 17-15,0 0 27 16,0-1 17 0,5 2-13-16,0 1 19 0,1 0 1 15,-2 3-27 1,2 1-11-16,0 0-18 0,0 1-11 15,3 0-1-15,1 2-3 16,1 0-1-16,-1 1-5 16,3 0 3-16,0 0-3 15,-3 0-18-15,2 0-20 0,-2-4-26 16,-2 0-19-16,-1 0-17 16,-1-3-55-16</inkml:trace>
  <inkml:trace contextRef="#ctx0" brushRef="#br2" timeOffset="21">28454 12382 129 0,'0'0'359'0,"0"0"-277"15,0 0-23-15,0 0 53 0,0 0 24 16,0 0-36-1,-46 85-24-15,34-58-26 16,-2-2-23-16,4-1-14 16,2-3-12-16,2-2-1 15,5-4-8-15,1-1-37 16,0-5-130-16,0-9-209 16</inkml:trace>
  <inkml:trace contextRef="#ctx0" brushRef="#br2" timeOffset="22">28418 12550 324 0,'0'0'306'0,"0"0"-273"0,0 0-14 15,0 0 13-15,0 0-8 0,0 0-10 16,78-21-8-16,-59 14-4 16,-1 1-1-16,0-1-1 15,-3 2 0-15,-5-1-4 16,-2 0 0-16,-4 2 3 15,-1-2 1-15,0-2 0 16,-3-1-2 0,0-1 0-16,0 2-1 15,0 1-8-15,0-1 4 16,0 2 6-16,0 2 1 16,-3-1 0-16,-1 3-1 15,-2-1-3-15,0 3-9 16,0 0 12-16,-3 0 1 0,4 0 1 15,-2 0-1-15,1 0 1 16,-3 7 1-16,2 2 3 16,-1 0 6-16,-1 5 1 15,0 0 7-15,0 3 1 0,2-2 0 16,1 2-1-16,-3-1-3 16,4 1-1-16,2-2 1 15,2-1-11-15,1-2 5 0,0-2 0 16,0-1-1-16,0-4 1 15,4 0-5-15,8-1 3 16,0-3-4-16,4-1-4 16,1 0-4-16,2-1-12 15,1-9-41-15,-1-1-26 16,2-4-19 0,-1 0-56-16,2-4-296 15</inkml:trace>
  <inkml:trace contextRef="#ctx0" brushRef="#br2" timeOffset="23">28740 12422 599 0,'0'0'128'15,"0"0"-51"-15,0 0 29 16,0 0-12-16,0 0-37 15,0 0-9-15,-34 25-19 16,28-11-16 0,0 2-10-16,3-1-3 15,3 0 0-15,0-3-1 16,0-1-13-16,0-1-22 16,0-4 6-16,0-2-28 15,6-1-11-15,0-3-3 16,2 0-9-16,5 0 40 15,-1-10-26-15,-1-4-21 0,2-1 44 16,-3 1 31-16,2-1 0 16,-1 2 0-16,-2 2-40 15,-2 1 12-15,0 5 30 0,-5-1 11 16,-1 5 5-16,-1 1 27 16,0 0 42-16,0 0-8 15,0 0-20-15,0 0-8 0,0 9 28 16,-4 4 20-16,-2 1-33 15,2-1-8-15,1 0 5 16,1-2-17-16,1 0-21 16,-1-1-7-16,2-2-5 15,0-2-4-15,0-2-35 16,0-2-44 0,0-2-30-16,0 0-81 15,0 0-205-15</inkml:trace>
  <inkml:trace contextRef="#ctx0" brushRef="#br2" timeOffset="24">28783 12325 130 0,'0'0'390'0,"0"0"-386"16,0 0 4-16,0 0-1 15,0 0 12-15,0 0-17 0,10-13-2 16,-4 11-2-16,1 2-40 16,0 0-174-16</inkml:trace>
  <inkml:trace contextRef="#ctx0" brushRef="#br2" timeOffset="25">28967 12306 285 0,'0'0'165'16,"0"0"-132"-16,0 0 30 16,0 0-5-16,0 0 27 15,0 0-5-15,-25 76-25 16,16-35-14-16,0 3 15 0,0 3 0 15,1-1-6 1,1-2-31-16,3-1-3 16,1-3-9-16,1-8-7 15,2-5-4-15,0-11-23 16,0-7-42-16,0-8-34 16,0-1-94-16,3-11-63 15</inkml:trace>
  <inkml:trace contextRef="#ctx0" brushRef="#br2" timeOffset="26">28925 12412 563 0,'0'0'108'16,"0"0"-94"-16,0 0-2 16,0 0-5-16,0 0 0 0,0 0-4 15,32-48 1-15,-16 44-4 16,-2 1-3-16,-1 3-4 15,-3 0 2-15,1 12 2 16,-2 7 3-16,-2 1 4 16,-1-2 2-16,-4-1-4 15,-2-1 5-15,0-3 26 0,0-3 10 16,-11 0 7-16,0-2-7 16,-2-3-1-16,3-2-27 15,-2-2-12-15,3 1-3 16,1-2-19-16,4 0-29 15,4 0-46-15,0 0-133 16,0 0-265 0</inkml:trace>
  <inkml:trace contextRef="#ctx0" brushRef="#br2" timeOffset="27">29127 12394 554 0,'0'0'66'16,"0"0"-59"-16,0 0-2 15,0 0 42-15,0 0 7 16,0 0-12-16,-24 57-1 16,24-40-28-16,0-1-8 15,0-3-2-15,1-2-3 0,9-4-3 16,3-1-11 0,0-6 2-16,3 0 9 0,1 0 0 0,-1 0-7 15,-1-10-2 1,0-4-7-16,-4-3-5 0,-2-2 8 15,-1-1 16-15,-6 1 8 16,-2 0 2-16,0 4 35 16,0 0-21-16,-12 7 8 15,2 3-7 1,-2 2-19-16,-2 3-6 16,2 0 0-16,-1 0-5 15,4 0-25-15,0 7 0 16,3 0-39-16,2 4-17 15,2-4-40-15,2 0-105 16</inkml:trace>
  <inkml:trace contextRef="#ctx0" brushRef="#br2" timeOffset="28">29349 12299 199 0,'0'0'268'0,"0"0"-215"16,0 0 80-16,-6 79-15 16,4-55-56-16,2 0-20 0,0-3-8 15,0-4-7-15,0-3-1 16,0-4-19-16,0-4-3 0,0-3-4 15,0-3-7-15,0 0-7 16,0 0 9-16,0 0-4 16,0 0-11-16,0 0-26 15,0 0 19 1,0 0-1-16,0 0 6 16,0-3 3-16,0 0 6 15,3-3 13-15,-1-1 1 16,3 0 8-16,-1 0 2 15,1-2-3-15,2 4-6 16,-1-2 0-16,0 3-2 16,3 0-1-16,3-1 0 0,-3 1-9 15,3 0-18-15,1-2-14 16,-2 1 14-16,2-1 7 16,-4 1 9-16,-2-1-20 15,-2 3-24-15,-2 0-46 16,0 0-50-16,-3 0 41 0,2 0 62 15,-2 1 49-15,0-3 34 0,0 1 7 16,0-3 77-16,0 1-40 16,0 1-17-16,0-1 19 15,-2 5-11-15,1 1 6 16,-1 0-19-16,-1 0-39 16,0 0-9-16,-3 16 12 15,-2 4 31 1,0 4-3-16,2 1-30 15,3-5-16-15,3 0-2 16,0-4-9-16,0-6-29 16,0 0-42-16,6-9-56 15,4-1-140-15</inkml:trace>
  <inkml:trace contextRef="#ctx0" brushRef="#br2" timeOffset="29">29637 12355 237 0,'0'0'102'0,"0"0"-90"0,0 0 44 15,0 0 3-15,0 0 3 16,0 0-29-16,24-5-22 16,-21-1-1-16,0 1 2 15,-3-1 15-15,2 0-18 16,-2-1-2-16,0 2 5 16,0-3 36-16,0 3-26 0,-5 0 6 15,-4 1-7-15,3 3-2 16,-6 1-19-16,2 0-6 15,-3 4 6-15,-3 10 8 16,0 3 20-16,1 3-5 16,3 1 11-16,2 0-5 15,5 2-4 1,4-5-16-16,1-1-9 16,0-5-5-16,1-6-6 0,12-3-19 15,2-3 1 1,5 0-4-16,1-6-7 0,1-10-77 15,-3-4 6-15,-2-3 16 16,-2 5-15-16,-6 4 110 16,-5 4 1-16,-2 8 103 0,-2 2 59 15,0 0-43-15,0 0-71 16,0 10-22-16,-3 10 41 16,-3 3-36-16,1 0-19 15,4 2-13-15,1-1-1 16,-2-1-56-16,2-3-158 15</inkml:trace>
  <inkml:trace contextRef="#ctx0" brushRef="#br2" timeOffset="30">28308 12832 174 0,'0'0'115'16,"0"0"-45"-16,0 0 11 15,0 0-8-15,0 0-28 0,0 0-17 16,-2-10 9 0,2 10-1-16,0 0-8 0,0 0 3 15,-1 0 14-15,-1 0 3 0,1 0-20 16,-2 0-17-16,-3 12-10 16,-3 8 23-16,-2 4-11 15,-2 5 5-15,0 4-4 16,-1 2 14-16,1 0 1 15,1 2-13 1,0-4 0-16,1-3-10 16,5-5-1-16,2-2-1 15,2-7 0-15,2-3-1 16,-1-6-1-16,1-3-2 16,0-1 2-16,0-2-2 15,0 0 0-15,-2 1 2 16,2-2-1-16,0 0-1 0,0 0 5 15,0 0 3-15,-1 0-2 16,1 0 12-16,0 0 12 16,0-8-3-16,0-7-27 15,6-5-1-15,11-3-5 0,6-6 1 16,4-1-10-16,1 0-9 16,1 0 1-1,-4 5-5-15,-2 3-1 16,-4 7-2-16,-4 5 9 15,-6 5 11-15,-6 2-1 16,-3 3-3-16,0 0 5 16,0 0 9-16,0 0-4 15,0 0 2-15,-6 0-5 16,-6 0 8-16,-2 8 3 0,-2 1-3 16,-2 1 0-16,-1 2 0 15,1 1-2-15,0 1 1 16,4 0 1-16,1 1 1 15,2 0 3-15,1-1-4 16,3-1 0-16,1-1-2 16,4-1 2-1,2-3-3-15,0-1 3 16,0-2 0-16,0 1 1 16,11-2-2-16,0 1 2 0,2 1 3 15,1 0-3 1,-3 2-1-16,-1-1 0 0,1 0 1 15,-5 1 1-15,0-3 8 16,0 1 3-16,-2-2-3 0,-1 1 2 16,1-2-8-16,-2 0-4 15,1-3-28-15,3 0-117 16,-1 0-415-16</inkml:trace>
  <inkml:trace contextRef="#ctx0" brushRef="#br2" timeOffset="31">28502 12829 304 0,'0'0'36'15,"0"0"-33"-15,0 0-3 16,0 0 16-16,0 0 10 16,0 0 4-16,16-33-11 15,-10 31-5-15,0 2-1 16,0 0 0-16,0 0-5 16,-2 0 13-1,1 0-2-15,-2 0-3 16,-2 0-2-16,1 6-8 15,-2 1-4-15,0 1 0 0,0 2 29 16,-6 2-13-16,-5-1 2 16,0 0 15-16,2-1-19 15,1 0 1-15,3-3 9 16,0 2-12-16,3-4 5 0,2 1-1 16,0-1 0-16,0 0-9 15,0-1 8-15,0 0-3 16,4-1 0-16,2 0-1 15,-1-1 1-15,1-1 0 16,0 0-10-16,0-1-4 16,3 0-1-1,0 0-25-15,3 0-35 16,1-4-98-16,-1-8-119 16</inkml:trace>
  <inkml:trace contextRef="#ctx0" brushRef="#br2" timeOffset="32">28664 12829 336 0,'0'0'324'16,"0"0"-283"-16,0 0 7 15,0 0 0-15,0 0-36 16,0 0 10-1,-8 26-2-15,8-15-14 16,0 1-6-16,0-3 0 16,0-1-1-16,5-5-9 15,1 0-2-15,-1-3 8 16,-1 0 4-16,1 0 0 16,1-5 8-16,1-8-2 15,-1-4-4-15,0 2-1 0,-1-2 0 16,-4 2 1-16,-1 4 1 15,0 4-3-15,0 3 7 16,0 4-7-16,-7 0-21 16,-4 0 3-16,-1 11-14 15,5 2-24-15,1 1-77 0,3-1-65 16,3-3-132-16</inkml:trace>
  <inkml:trace contextRef="#ctx0" brushRef="#br2" timeOffset="33">28982 12920 629 0,'0'0'70'16,"0"0"-69"-16,0 0 29 16,0 0 8-16,0 0-27 15,0 0 22-15,0 21-16 16,0-12-10-16,0-2-6 0,0-3-1 16,0-3 0-16,0-1-1 0,0 0 1 15,0 0 7 1,0 0-3-16,0 0-4 15,0-8-4-15,2-1-21 0,-2 1 20 16,0 3-4-16,0 0 9 16,-2 1-2-16,-7 2-3 15,-3 1 0-15,-1 1-1 0,1 0 6 16,-2 0 6-16,1 8 10 16,-3 5 2-16,0 5 3 15,0 5 10-15,3 2-8 16,1 1 1-16,6-1 2 15,3-4-9-15,3-2-7 16,0-5-4 0,0-1-1-16,4-4-5 15,8-3 0-15,0-1-4 16,6-5 4-16,-1 0-2 16,3 0 2-16,0 0-10 15,1-10-24-15,-1 4-12 16,-1-3-58-16,0-1-70 0,0-2-193 15</inkml:trace>
  <inkml:trace contextRef="#ctx0" brushRef="#br2" timeOffset="34">29197 12916 526 0,'0'0'106'16,"0"0"30"-16,0 0-8 16,-64 79 0-16,49-55-47 0,4-2-33 15,1 1-7-15,2-2-29 16,0-4-9-16,3-4-3 15,2-5-5-15,3-5-19 0,-1-1-20 16,1-2-36-16,0 0-51 16,0 0-19-16,4-8-28 15,9-10-120-15</inkml:trace>
  <inkml:trace contextRef="#ctx0" brushRef="#br2" timeOffset="35">29158 12950 339 0,'0'0'137'15,"0"0"-95"-15,0 0 53 16,0 0-11 0,0 0-24-16,0 0-21 15,0-6-14-15,1 17 14 16,3 5 52-16,0 3-21 16,1 3-19-16,-1-1-21 15,2-1-13-15,-2-4-13 16,1 1-1-16,-1-3-3 0,-1-5-3 15,0-2-20-15,0-1-47 16,1-3-63-16,1-3-118 0,1 0-238 16</inkml:trace>
  <inkml:trace contextRef="#ctx0" brushRef="#br2" timeOffset="36">29316 12923 585 0,'0'0'119'0,"0"0"-104"16,0 0 52-16,0 0 29 16,0 0-37-16,-42 83-33 0,38-57-3 15,4-5-10-15,0-2-12 16,0-5-1-16,6-4-3 15,3-4-7-15,1-3-6 16,4-3 1-16,-1 0-4 16,5-9 17-16,-3-9-12 0,0-5-3 31,-6-2 5-31,-3 1 12 16,-5 0 1-16,-1 0 7 0,0 4 15 15,-7 3 1-15,-4 6-9 16,-2 4 22-16,-1 7-26 15,0 0-11-15,-1 0-20 16,0 13-5-16,3 1-23 16,4 3 8-16,5 0-38 0,3-2-78 15,0-5-7-15,8-6-172 16</inkml:trace>
  <inkml:trace contextRef="#ctx0" brushRef="#br2" timeOffset="37">29647 12798 228 0,'0'0'318'0,"0"0"-285"16,0 0 46-16,0 0 57 15,0 0-30-15,-56 97-33 16,47-71-26-16,1 0-16 16,4-4-21-16,2-2-9 15,2-5-1 1,0-2-2-16,0-3-23 16,0-3-52-16,0-4-64 0,0-3-155 15</inkml:trace>
  <inkml:trace contextRef="#ctx0" brushRef="#br2" timeOffset="38">29625 12854 69 0,'0'0'286'0,"0"0"-196"16,0 0 42-16,0 0 17 15,0 0-78-15,0 0-7 16,-54-7 8-16,35 7 3 0,0 7-29 16,-1 1-35-1,4 3-6 1,-1 0-5-16,7 1 0 15,1 0-1-15,3 0-4 16,6-2-29-16,0 0-23 0,7-3 4 16,10-1 32-16,4-2-1 15,2-2 0-15,0 1 7 16,-1 0-1-16,-5-1 5 16,-8 4 10-16,-6 0 2 0,-3 2 0 15,0 2 41-15,-3 2 7 16,-13 2 17-16,-3 0-4 15,-3 2-10-15,0-3-32 16,4 0-14-16,1 0 0 16,7-2-6-16,4 1-11 15,3-1-79 1,3-3-64-16,0-7-209 16</inkml:trace>
  <inkml:trace contextRef="#ctx0" brushRef="#br3" timeOffset="39">29292 11096 76 0,'0'0'136'15,"0"0"-101"-15,0 0-13 16,0 0-4-16,0 0 10 15,0 0 6-15,0 0-2 16,-3 0 8-16,2 0-1 16,1 0 2-16,0 0 13 15,0 0-5-15,0 0-22 0,0 0-16 16,0 0-5-16,0 0-5 0,0 0 8 16,0 0-3-16,0 0-5 15,0 0 4-15,0 0 0 16,0 0 4-16,0 0 7 15,0 0 1-15,0-3-5 16,0 0-5 0,0 0-7-16,0 1 0 15,0 1 0-15,0 1-2 16,0 0 1-16,0 0 1 16,0 0 0-16,0-1 3 15,0 1-1-15,0 0 17 16,0 0 13-16,0 0-11 15,0 0-6-15,0 0-9 0,0 0 1 16,0 0 1-16,0 0-3 16,0 0-5-16,0 0-1 15,0 0 1-15,0 5 5 16,0 5 9-16,0 2-5 0,-2 1 9 16,-1 1-16-1,-1 1 6-15,2 0-2 16,-1 2-3-16,1 0 8 15,0 0-4-15,-2 1-5 16,2 2 0-16,-1 0 3 16,0 1-4-16,2-1 3 15,-2 0-4-15,-1-2 0 16,3-2 1-16,-1-2 0 16,2-2 0-16,0 1 1 0,-1-2-1 15,1-1 0-15,-2 0 1 16,1-3-1-16,-2 2 0 15,0-1 0-15,-1 0 0 16,-1 1 5-16,1 0-2 16,1-1-3-16,0-1 0 15,0-2-1-15,0 3 0 0,-1-3 0 16,-1 1 0-16,0 0-6 16,1-1 6-16,-2 1 0 15,1-2 1-15,0-1-1 16,0 0 6-16,1-1 0 0,-1-1-6 15,-1-1 1-15,0 0-3 16,-1 0 2 0,1 0 0-16,-2 0 1 15,4 0 0-15,-2 0-1 16,-1 0 0-16,3 0 0 16,0 0 0-16,1-3 1 15,1 0 3-15,2-2-4 16,-1 0 4-16,1-2 1 15,0 0-3-15,0-3-2 0,0 0-3 16,0-1-3-16,0-1 4 16,6 1 1-16,3-1-1 15,1 1 1-15,1-2-5 16,-1-1-7-16,3 2-1 16,1-2 5-16,1 1-3 15,-3 4 11 1,0 0 0-16,-5 4 0 15,-1 0 1-15,0 2-2 16,0-1 2-16,3 3 2 0,2-4-1 16,1 1-1-16,2 1 1 15,-2-1-1-15,3 1 0 16,-6 0 1-16,-1 3-1 16,-2-1 1-16,-4 1 2 0,0 0 5 15,-2 0-2-15,0 0-2 16,0 0-4-16,0 0-3 15,0 0-54-15,0-6-181 16</inkml:trace>
  <inkml:trace contextRef="#ctx0" brushRef="#br3" timeOffset="40">29321 10912 228 0,'0'0'233'15,"0"0"-207"-15,0 0 25 16,0 0 18-16,0 0-18 16,0 0-21-16,-11 0 19 15,10 0-19 1,-2 0 1-16,1 0-10 16,0 0 6-16,0 0-2 15,1 0-8-15,-3 0-14 16,1 0 2-16,-1 0-5 15,-1 7-8-15,4 3 2 16,-1 1 4-16,2-2 0 16,0-1-11-16,0-4-4 0,0 0 4 15,6-4 6-15,2 0 7 16,-2 0 8-16,1-5 10 0,-4-6 5 16,-1-5 3-16,-2 2 0 15,0 1-3-15,0 5 7 16,0 2-17-16,-5 5-13 15,-5 1-23-15,1 0-74 0,3 12-100 16,3 1-179-16</inkml:trace>
  <inkml:trace contextRef="#ctx0" brushRef="#br3" timeOffset="41">29542 11071 137 0,'0'0'62'16,"0"0"-36"-16,0 0 60 0,0 0 6 15,0 0 7-15,0 0-9 16,0 0 4-16,0 0 14 16,0 0-27-16,4 0-9 15,3-1-18-15,4-5-27 16,7-5-26-16,3 0 0 0,3-1-1 31,1 0-3-31,3 1-64 16,0-5-185-16</inkml:trace>
  <inkml:trace contextRef="#ctx0" brushRef="#br3" timeOffset="42">30044 10674 185 0,'0'0'91'0,"0"0"-14"16,0 0 3-16,0 0-6 16,0 0-19-16,0 0 10 15,0 13 27-15,0 4-15 16,-5 5-11-16,0 3-15 0,-1 2-12 16,1-2 4-16,2 1-16 0,0-2-11 15,0-4-9 1,2-1 1-16,-2-3-8 0,3-1 2 15,0-3-1-15,0-5-1 16,0-2-2-16,0-3 2 16,0 0-2-16,0-2 2 0,0 0 2 15,0 0 0-15,0 0 2 16,0 0 2-16,0 0 0 16,0 0-6-16,0 0-2 15,0 0-6-15,0 0-10 16,0 0-7-16,0 0 18 15,0 0-23 1,-1 0-31-16,1-5-38 16,0-5-183-16</inkml:trace>
  <inkml:trace contextRef="#ctx0" brushRef="#br3" timeOffset="43">30032 10833 572 0,'0'0'204'0,"0"0"-161"16,0 0-5-16,0 0-5 16,0 0-27-16,0 0-4 15,84-11-2-15,-72 11-1 16,0-3-8-16,-2 1-41 0,-1 1-64 16,-3-3-52-16,1-2-100 15</inkml:trace>
  <inkml:trace contextRef="#ctx0" brushRef="#br3" timeOffset="44">30174 10639 267 0,'0'0'118'15,"0"0"-55"-15,0 0 20 0,0 0-4 16,0 0 7 0,0 0-19-16,-25-1-39 0,19 15-7 15,0 8 5-15,-1 4 10 16,2 4-16-16,2 1-18 15,3 1 23-15,0-1-15 16,-2-2 4-16,1-6-8 0,-2 0 1 16,1-6-5-16,1-3-2 15,-1-2-11-15,1-5-57 16,-1-1-117-16,1-6-172 16</inkml:trace>
  <inkml:trace contextRef="#ctx0" brushRef="#br3" timeOffset="45">29938 10836 218 0,'0'0'191'0,"0"0"-144"16,0 0-5-16,0 0 22 0,0 0-1 16,0 0-31-16,51-3-9 15,-15-6 28-15,4-1-14 16,2 0-10-16,-5 2-8 15,-2 1-7-15,-7 1 0 16,-6 3-5-16,-5 2-7 16,-8 1-2-1,-4 0-33-15,-5 0-74 16,0 0-54-16,-8 4-54 16,-9 5-67-16</inkml:trace>
  <inkml:trace contextRef="#ctx0" brushRef="#br3" timeOffset="46">29915 10926 481 0,'0'0'158'0,"0"0"-119"16,0 0-6-16,0 0-22 16,0 0 38-16,94-25-1 15,-51 15-21-15,-1 0-11 0,-2 3-13 16,-5 2-3-16,-5 3-1 15,-7 2-16-15,-5 0-37 16,-8 0-101-16,-7 0-152 0</inkml:trace>
  <inkml:trace contextRef="#ctx0" brushRef="#br3" timeOffset="47">30508 10726 9 0,'0'0'136'16,"0"0"-88"-16,0 0-5 15,0 0-12 1,0 0 8-16,0 0-18 16,0 0-21-16,0-8 0 15,0 7 4-15,0 0 8 16,0-1 11-16,0 1 0 15,0-1-3-15,0 1 3 16,0-1-14-16,0 1-8 16,0 0-1-16,0-1 5 0,0 1 2 15,0-1 0-15,0 1 11 16,0 0 18-16,0 1 9 16,0 0-9-16,0 0 4 0,0 0-6 15,0 0-18 1,0 0-16-16,0 1-17 0,0 15 17 15,-5 8 20-15,-2 7 21 16,-3 2-7-16,-1 5 5 0,0-4 1 16,0 0-18-16,2-1-6 15,2-7-4-15,2-1-8 16,1-7-4-16,2-2-3 16,2-7-3-16,0-3-40 15,0-3-52 1,0-3-71-16,0 0-121 15</inkml:trace>
  <inkml:trace contextRef="#ctx0" brushRef="#br3" timeOffset="48">30487 10916 470 0,'0'0'203'15,"0"0"-157"1,0 0-21-16,0 0-20 16,0 0-5-16,0 0-8 15,72-27-38-15,-53 23 6 16,2-2-33-16,-3 0-67 15,0-2-171-15</inkml:trace>
  <inkml:trace contextRef="#ctx0" brushRef="#br3" timeOffset="49">30675 10734 473 0,'0'0'66'0,"0"0"-3"0,0 0 60 15,0 0-19-15,-59 88-27 16,48-57-16-16,1 1-12 16,4-3-27-16,0-1-12 15,3-5-7 1,-2 0-3-16,2-3-16 15,3-4-49-15,-1-4-53 16,1-7-138-16,0-5-205 16</inkml:trace>
  <inkml:trace contextRef="#ctx0" brushRef="#br3" timeOffset="50">30713 10912 401 0,'0'0'217'16,"0"0"-210"-16,0 0-7 15,0 0 2-15,0 0-1 16,82-16 0-16,-62 6-1 16,-1 0 1-16,-5 1-1 0,0-3-1 15,-5 1 0-15,-2-2 0 16,-2-1 1-16,-2 1 1 16,-3 2 0-16,0 1 0 15,0 2 3-15,0 1-1 16,-9 1 13-16,-2 1 11 15,1 2-17 1,-2 2 3-16,0-1 14 16,3 2-19-16,0 0-2 15,0 0 13-15,0 0-10 16,-1 0-4-16,-2 0-5 16,-2 7 4-16,0 2-2 0,3 2 9 15,0 0-5 1,1 3 6-16,4 2 0 0,0 1-3 0,-1 1-3 15,0 1 3-15,0-1-9 16,4-1-1-16,3-2-1 16,0-1 2-16,0-2 2 15,0 1-1-15,8-2 4 16,-1-2-4-16,2 0 4 16,2-4 0-16,2-2 2 0,2-1 4 15,3-2 4-15,0 0-2 16,1 0-7-16,-1 0-6 15,-3 0 0-15,0-4-11 16,-3-2-14-16,0 0-37 16,3-1-61-16,-3 0-46 15,2-2-138 1</inkml:trace>
  <inkml:trace contextRef="#ctx0" brushRef="#br3" timeOffset="51">31011 10771 442 0,'0'0'186'15,"0"0"-170"1,0 0 47-16,0 0 49 16,0 0-47-16,0 0-24 15,-50 83-10-15,46-61-12 16,3 0-11-16,-1-5-8 16,2-3 0-16,0-4-3 0,0-3-2 15,3-4-23 1,8-1-26-16,2-2 8 0,5 0-23 15,2-4-51-15,0-12-17 16,3-1 6-16,-4-4 21 0,1 1 15 16,-7 0-2-16,0 0 97 15,-4 3 56-15,-4 3 38 16,-2 5 26-16,-3 3-11 16,0 5-2-16,0 0-25 0,0 1-12 15,0 0-25-15,0 0-23 16,-5 6-11-16,-2 10 28 15,-2 6 9-15,0-1-1 16,3 0 2-16,3-1-35 16,0-1-8-16,2-1-1 15,-1-3-2 1,0-5-3-16,1-2-30 16,1-4-46-16,0-2-28 15,-2-2-97-15,2 0-391 16</inkml:trace>
  <inkml:trace contextRef="#ctx0" brushRef="#br3" timeOffset="52">31045 10634 419 0,'0'0'259'0,"0"0"-256"16,0 0-3-16,0 0 0 16,0 0-3-16,0 0-12 15,62-31-21-15,-53 31-70 16,2 0-94-16</inkml:trace>
  <inkml:trace contextRef="#ctx0" brushRef="#br3" timeOffset="53">31295 10614 14 0,'0'0'486'0,"0"0"-481"16,0 0 39-16,0 0 65 0,-32 93-15 16,17-49-22-16,0 5-7 15,2 4-16-15,-2-1 3 16,6-3-27-16,1-4-19 15,4-7-5-15,1-7-1 16,3-5-9-16,0-9-32 16,0-5-37-16,0-10-94 0,7-2-179 15</inkml:trace>
  <inkml:trace contextRef="#ctx0" brushRef="#br3" timeOffset="54">31247 10741 164 0,'0'0'22'0,"0"0"-8"16,0 0 14-16,0 0 26 0,0 0 42 15,0 0-44-15,64-47 0 16,-58 47-10-16,-2 13-5 16,-1 6 19-16,-3 3-10 15,0 1-20-15,0 2 16 16,0-2-2-16,-7-3 3 0,-6-4-7 31,-1-2 3-31,-4-2-3 0,2-4-1 16,-2-1-18-16,4-5-17 15,1-2-17-15,3 0-61 16,4 0-93-16,6 0-258 16</inkml:trace>
  <inkml:trace contextRef="#ctx0" brushRef="#br3" timeOffset="55">31436 10916 583 0,'0'0'341'0,"0"0"-341"15,0 0-4-15,0 0-22 16,0 0-35-16,0 0-92 16,0 0-209-16</inkml:trace>
  <inkml:trace contextRef="#ctx0" brushRef="#br3" timeOffset="56">31803 10429 17 0,'0'0'168'0,"0"0"-76"15,0 0 6-15,0 0-7 16,0 0-6-16,0 0-19 16,0 0-9-16,0-3-13 0,0 3-24 15,0 0 0-15,0 0 15 16,0 0-4-16,0 0-8 15,0 0-2-15,0 0 0 0,0 0-10 16,0 0-6-16,0 0-1 16,0 0-4-16,0 0-8 15,0 6 8-15,-1 5 4 16,-5 8 1-16,0 2-5 16,0 4 5-16,-2 5 1 15,-2 3-6-15,4 1 6 0,-1 3-3 16,-1-1-1-16,2-4 7 15,-3-2-3-15,3-3-1 16,0-2 6-16,0-3-2 16,2-5-6-16,-2-2 0 15,5-7-1-15,-1-2 1 16,1-4-2 0,1-2 0-16,-2 0 1 15,2 0 2-15,0 2 9 16,0-2 0-16,-2 0-8 15,2 0-5-15,0 0-1 0,0 0-2 16,0 0 2-16,0 0-1 16,0 0 2-16,0 0 3 15,0 0 4-15,0 0 8 0,0-2 17 16,5-13-14-16,10-6-18 16,1-6-7-16,7-1-4 15,0 0-8-15,1 1 0 16,-3 3 0-16,0 4 10 15,-4 2 1-15,-1 3 6 16,-2 5-1 0,-3 2-6-16,-3 2 9 15,-2 2 0-15,-3 1 1 16,-3 3 0-16,0 0-1 16,0 0 4-16,0 0-4 15,0 0-5-15,0 0 2 16,0 0-7-16,0 0-3 15,-8 0-1-15,-2 0 14 0,-3 0 12 16,-1 7-11-16,-2 6-1 0,-1-2-2 16,1 4 0-16,1-4 2 15,2 2-2-15,3-5 1 16,3 2 1-16,1-2-4 16,0 1 3-16,3-2 0 15,0-1-2 1,3 1 1-16,0-2-3 15,0 0 1-15,0-1 0 16,0 0 4-16,0 0 3 16,6-1 5-16,1 1-3 15,2-1 3-15,1 0-3 16,-3 0-2-16,0 0-2 16,-1-1 1-16,0 2 9 0,2 2 6 15,0-1 0-15,-1 1-9 16,-3 1-8-16,-1 1-6 15,-3-1-43-15,0-3-61 16,0-4-259-16</inkml:trace>
  <inkml:trace contextRef="#ctx0" brushRef="#br3" timeOffset="57">31988 10721 445 0,'0'0'172'16,"0"0"-139"-16,0 0 40 15,0 0-4 1,0 0-33-16,0 0-14 15,39-1-10-15,-21-2-9 16,-3 0-3-16,3 0-1 16,-3 0-19-16,1 1-36 15,-4-1-67-15,-4 1-35 16,-2 1-81-16</inkml:trace>
  <inkml:trace contextRef="#ctx0" brushRef="#br3" timeOffset="58">32078 10624 122 0,'0'0'324'0,"0"0"-287"16,0 0 89-16,0 0 3 15,0 0-32-15,-55 87-52 16,50-68-19 0,2-1-12-16,0 1-14 15,3-1-4-15,0-3-92 16,0-7-177-16</inkml:trace>
  <inkml:trace contextRef="#ctx0" brushRef="#br3" timeOffset="59">32203 10718 532 0,'0'0'195'0,"0"0"-193"16,0 0-2-16,0 0 15 15,0 0-9-15,30-77-6 16,-23 64 3-16,-1 4-1 16,1 1 3-16,-4 1-2 15,-2 3 5 1,1 0 10-16,-2 0 7 16,0 1 3-16,0 1-1 15,0 1 10-15,0 1 2 0,0 0-23 16,0 0-9-1,0 0-7-15,-3 0-1 0,0 0 1 16,-4 3-4-16,1 8 2 16,2 4 2-16,-2 4 1 0,-1 4-1 15,1 0 4-15,0 3-4 16,1 1 3-16,-1-2-3 16,-1-1 0-16,4 0 0 15,0-4-1-15,1 0-4 16,2-5-6-16,0-3-8 15,0-4-3-15,0-3 4 0,0-2-7 16,0-1-4-16,0-1 14 16,0-1 9-16,0 0 5 15,0 0-11-15,0 0-18 16,0 0-11-16,0 0-13 16,0 0 8-16,0 0-6 15,-1 0 4 1,-2 0 23-16,1 0 17 15,1 0-31-15,1 0-9 16,0 0-33-16,0 0-13 0,0 0 2 16,0 0 31-16</inkml:trace>
  <inkml:trace contextRef="#ctx0" brushRef="#br3" timeOffset="60">32115 10914 349 0,'0'0'45'16,"0"0"-22"-16,0 0 42 15,0 0 22-15,0 0 14 16,0 0 7-16,-5 0-21 15,5 0-36-15,0 0-17 0,2 0-18 16,7-6-5-16,5 3-3 16,-1-1-8-16,1-1 1 15,-1 1-1-15,0 0-1 16,3 1-12-16,1 1-40 16,2 2-40-16,-5 0-48 15,-2 0-97 1</inkml:trace>
  <inkml:trace contextRef="#ctx0" brushRef="#br3" timeOffset="61">32394 10410 473 0,'0'0'131'31,"0"0"-77"-31,0 0 44 16,0 0 5-16,0 0-22 0,0 0-34 15,-3 0-25-15,1 0-21 16,-1 8 1-16,2 6-4 16,-2 0-7-16,3-3-39 15,0-1-27-15,0-1-61 16,0-7-131-16</inkml:trace>
  <inkml:trace contextRef="#ctx0" brushRef="#br3" timeOffset="62">32394 10410 407 0,'64'-26'186'16,"-64"35"-185"-16,0 9-1 15,-4 4 14-15,-2 3-14 0,-1 1-11 16,0-3-133-16,4-9-308 16</inkml:trace>
  <inkml:trace contextRef="#ctx0" brushRef="#br3" timeOffset="63">31662 10355 506 0,'0'0'195'16,"0"0"-160"-16,0 0 24 16,0 0 2-16,0 0-31 15,0 0-24-15,-36 42-4 16,36-32-2-16,0 0-11 15,0-3-32 1,0-3-80-16,6-4-115 16</inkml:trace>
  <inkml:trace contextRef="#ctx0" brushRef="#br3" timeOffset="64">31662 10355 474 0,'52'-5'198'0,"-52"5"-198"16,0 3 0-16,0 10 8 16,0 2-7-16,0 4-1 15,0 2-44-15,0-2-35 16,4-2-117-16</inkml:trace>
  <inkml:trace contextRef="#ctx0" brushRef="#br3" timeOffset="65">32652 10575 468 0,'0'0'249'0,"0"0"-226"16,0 0 9-16,0 0 24 0,0 0-6 16,0 0-26-16,0 39-13 15,0-25 1-15,0-8-9 16,0-1-1-16,0-3-2 16,2-2-10-16,1 0-2 15,1 0 12-15,2 0 0 16,-3-13 0-16,0-1-14 0,-1 3 2 15,-2 1 12-15,0 2 6 16,0 2 17-16,-10 6-23 0,-7 0-17 16,-4 0 13-16,-3 6 4 15,0 8 0-15,3 5 9 16,3 4 3-16,5-1 3 31,4 1 0-31,3-2-9 0,4-2 1 16,2-5 0-16,0-3-1 15,3-4 1-15,16-2 8 16,6-5 2-16,2 0-4 16,1 0-13-16,-3-3-7 15,-4-9-25-15,0 1-18 16,-3-5-23-16,-5 1-128 0,1 0-141 16</inkml:trace>
  <inkml:trace contextRef="#ctx0" brushRef="#br3" timeOffset="66">32815 10558 420 0,'0'0'166'0,"0"0"-150"15,0 0 88-15,0 0 34 16,-55 86-62-16,38-58-5 15,2-3-36-15,1-4-11 16,1-2-4-16,4-3-19 0,4-7 2 16,0-3-3-16,4-3-26 15,1-3-53-15,0 0-42 16,0-3-132-16,17-15-294 16</inkml:trace>
  <inkml:trace contextRef="#ctx0" brushRef="#br3" timeOffset="67">32824 10538 483 0,'0'0'79'0,"0"0"-48"0,0 0 87 31,0 0 2-31,-2 80-62 0,2-56-19 16,0 1 0-16,3-7-16 15,3 1-11-15,0-3-10 16,0-2-2-16,3-2-6 16,-1-4-46-16,-1-4-51 15,1-4-132-15,0 0-230 16</inkml:trace>
  <inkml:trace contextRef="#ctx0" brushRef="#br3" timeOffset="68">32951 10611 389 0,'0'0'207'0,"0"0"-197"16,0 0 54-16,0 0 0 15,-6 86-18-15,6-65-17 16,0 1-19-16,0-5-5 0,0-5-4 16,1-3-1-16,11-7 6 15,3-2-6-15,3 0 7 16,3-15-5-16,-1-7-2 16,-1-5 0-16,-3-6-3 15,-7 1 3-15,-3-2 6 16,-6 0-4-1,0 4 5-15,0 5 15 16,-11 9 13-16,-8 11 3 16,-5 5-38-16,-1 0-28 15,-1 18 14-15,7 3-7 16,6-2-28-16,2 1-39 16,8-4-10-16,3-2-48 15,0-5-207-15</inkml:trace>
  <inkml:trace contextRef="#ctx0" brushRef="#br3" timeOffset="69">33350 10429 252 0,'0'0'242'0,"0"0"-210"0,0 0 5 16,0 0 99-16,0 0-33 15,-23 99-44-15,18-65-17 16,4-3-3-1,-2-5-1-15,1-3-11 16,2-7-24-16,0 0 1 16,0-9-4-16,0-1-27 15,0-1-51-15,-3-5-53 16,0 0-152-16</inkml:trace>
  <inkml:trace contextRef="#ctx0" brushRef="#br3" timeOffset="70">33360 10519 269 0,'0'0'148'15,"0"0"-7"-15,0 0-48 0,0 0-37 16,-95-14 59-16,60 17-37 16,-3 13-14-16,1 2-18 15,1 3-29-15,14-3-17 16,5 0-1-16,10-3-32 15,7-1-35-15,0-5-31 16,15-4 4-16,13 0 17 0,7-4-26 16,5 0-16-16,-6 1 55 15,-4 2 65-15,-6 2 43 16,-14 2 44 0,-8 2 0-16,-2 2 38 15,-12 1-12-15,-14 3-14 16,-7 0-39-16,-2 2-24 15,-1-1-28-15,6 3-8 0,14-1-16 0,4 0-125 16,9-5-202 0</inkml:trace>
  <inkml:trace contextRef="#ctx0" brushRef="#br2" timeOffset="71">27829 12336 86 0,'0'0'157'15,"0"0"-156"-15,0 0 2 16,0 0 13-16,0 0 8 15,0 0 19-15,9-24 6 16,-9 22 8 0,0 2 8-16,0 0 15 15,0-1 1-15,0 1 9 16,0 0-16-16,0 0-18 16,0 0-1-16,0 0-14 15,-2 10-22-15,-8 11 24 16,-7 5 7-16,1 4-20 15,1 2-6-15,3-5-12 0,0 0-11 16,5-4-1-16,2-5-3 16,1-2-17-16,1-5-26 15,3-4-33-15,0-4-21 0,0-3-51 16,0 0-79-16,6-16-278 16</inkml:trace>
  <inkml:trace contextRef="#ctx0" brushRef="#br2" timeOffset="72">27954 12261 575 0,'0'0'188'0,"0"0"-145"16,0 0 57-16,-43 93 15 15,31-59-57-15,1-1-30 16,1-3-12-16,-1-1-14 16,1-4-1-16,0-5-1 15,2-4-10-15,1-3-48 0,2-3-80 16,-2-4-104-16,4-6-252 0</inkml:trace>
  <inkml:trace contextRef="#ctx0" brushRef="#br2" timeOffset="73">27623 12359 426 0,'0'0'154'16,"0"0"-131"-16,0 0 25 15,0 0 64-15,0 0-10 16,80-32-29-16,-41 25-7 0,5 2-29 16,-3 2-24-1,-4 1-11-15,-1 1-1 16,-3 1-1-1,-3 0-1-15,-2 0-10 0,-2 0-39 16,-8-3-43-16,-4 2-70 16,-7 1-107-16,-7 0-154 15</inkml:trace>
  <inkml:trace contextRef="#ctx0" brushRef="#br2" timeOffset="74">27678 12498 442 0,'0'0'308'0,"0"0"-241"15,0 0-12-15,0 0 14 16,0 0-5 0,0 0-37-16,109-36-13 15,-52 20-5-15,5 0-9 16,1 2-35-16,-2 6-74 16,-7 1-68-16,-11 4-114 15</inkml:trace>
  <inkml:trace contextRef="#ctx0" brushRef="#br2" timeOffset="75">27888 12207 207 0,'0'0'0'15,"0"0"0"1,0 0 7-16,0 0 15 16,0 0 18-16,0 0 26 15,2-18-4-15,-2 18-14 16,0-2 9-16,0 2 8 15,0 0-14-15,0 0-9 16,0 0-12-16,0 0 0 16,0 0 7-16,0 0-15 0,0 0-22 15,0 0-1-15,0 0-1 16,0 0-2-16,-6 10 4 0,-3 4 17 16,-2 3 4-16,-2 3-4 15,1-1-4-15,0 3-10 16,2-2-3-16,4-3-46 15,4-6-74-15,2-5-199 0</inkml:trace>
  <inkml:trace contextRef="#ctx0" brushRef="#br2" timeOffset="76">27978 12167 378 0,'0'0'115'0,"0"0"-43"15,0 0-2-15,0 0-45 16,-23 77-25-16,19-55-21 15,0 1-90-15,-1-5-78 16</inkml:trace>
  <inkml:trace contextRef="#ctx0" brushRef="#br1" timeOffset="77">30094 9510 189 0,'0'0'365'16,"0"0"-318"-16,0 0-10 16,0 0 36-16,0 0 27 15,0 0-38-15,0 0-20 0,0 0-19 16,0 0-14-16,0 0-9 16,0 5-16-16,-3 11 10 0,-5 9 6 15,-1 9 24 1,-4 2-9-16,-1 5 17 0,1-2-1 15,2 0-20-15,4-6-11 16,-2-5 1-16,5-5-1 16,1-4-9-16,3-5-40 15,0-5-51 1,0-6-106-16,4-3-203 16</inkml:trace>
  <inkml:trace contextRef="#ctx0" brushRef="#br1" timeOffset="78">30260 9544 540 0,'0'0'111'15,"0"0"-37"-15,-56 84 11 16,35-49-15-16,6 2-10 16,2-2-32-16,4 0-25 15,3-4-3-15,3-6-23 16,0-5-39-16,3-5-72 0,0-10-122 15</inkml:trace>
  <inkml:trace contextRef="#ctx0" brushRef="#br1" timeOffset="79">29937 9605 164 0,'0'0'196'0,"0"0"-132"16,0 0 18-16,0 0 2 0,0 0-2 31,0 0 1-31,-8 0-38 0,8 0-37 16,11 0 4-16,11 0 43 15,11 0 26-15,9 0-30 16,6 0-27-16,1 0-12 16,0 0-7-16,-3 0-3 15,-7 0-2-15,-5 0-2 16,-5 0-8-16,-6 0-34 0,-7 0-70 15,-7 2-134-15,-8-2-161 16</inkml:trace>
  <inkml:trace contextRef="#ctx0" brushRef="#br1" timeOffset="80">29890 9735 30 0,'0'0'576'16,"0"0"-517"-16,0 0-46 15,0 0 30-15,0 0 22 16,0 0-41-16,8 0-20 0,17 0 32 16,7 0 31-16,5 0-26 15,3-4-21-15,2 1-14 16,-2 1 0-16,1 1 0 0,-2 1-5 15,-2 0 0-15,-3 0-1 16,-4 0-9-16,-3 10-54 16,-6 1-65-16,-5 3-163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0:06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5 416,'0'0'240,"0"0"-224,0 0 657,0 0 335,0 0 113,0 0-289,0 0 272,0 0-319,0 0-161,0 0-256,0 0-256,0 0-112,0 0-96,5 0-384,2 0-1313,5-5-3121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image" Target="../media/image2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Layout" Target="../diagrams/layout2.xml"/><Relationship Id="rId18" Type="http://schemas.openxmlformats.org/officeDocument/2006/relationships/diagramLayout" Target="../diagrams/layout2.xml"/><Relationship Id="rId26" Type="http://schemas.openxmlformats.org/officeDocument/2006/relationships/diagramColors" Target="../diagrams/colors3.xml"/><Relationship Id="rId3" Type="http://schemas.openxmlformats.org/officeDocument/2006/relationships/diagramData" Target="../diagrams/data1.xml"/><Relationship Id="rId21" Type="http://schemas.openxmlformats.org/officeDocument/2006/relationships/image" Target="../media/image281.png"/><Relationship Id="rId34" Type="http://schemas.openxmlformats.org/officeDocument/2006/relationships/diagramData" Target="../diagrams/data7.xml"/><Relationship Id="rId47" Type="http://schemas.openxmlformats.org/officeDocument/2006/relationships/image" Target="../media/image360.png"/><Relationship Id="rId7" Type="http://schemas.microsoft.com/office/2007/relationships/diagramDrawing" Target="../diagrams/drawing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QuickStyle" Target="../diagrams/quickStyle3.xml"/><Relationship Id="rId33" Type="http://schemas.openxmlformats.org/officeDocument/2006/relationships/diagramColors" Target="../diagrams/colors3.xml"/><Relationship Id="rId38" Type="http://schemas.microsoft.com/office/2007/relationships/diagramDrawing" Target="../diagrams/drawing4.xml"/><Relationship Id="rId46" Type="http://schemas.openxmlformats.org/officeDocument/2006/relationships/diagramColors" Target="../diagrams/colors4.xml"/><Relationship Id="rId2" Type="http://schemas.openxmlformats.org/officeDocument/2006/relationships/image" Target="../media/image271.png"/><Relationship Id="rId16" Type="http://schemas.microsoft.com/office/2007/relationships/diagramDrawing" Target="../diagrams/drawing2.xml"/><Relationship Id="rId20" Type="http://schemas.openxmlformats.org/officeDocument/2006/relationships/diagramColors" Target="../diagrams/colors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24" Type="http://schemas.openxmlformats.org/officeDocument/2006/relationships/diagramLayout" Target="../diagrams/layout3.xml"/><Relationship Id="rId32" Type="http://schemas.openxmlformats.org/officeDocument/2006/relationships/diagramQuickStyle" Target="../diagrams/quickStyle3.xml"/><Relationship Id="rId37" Type="http://schemas.openxmlformats.org/officeDocument/2006/relationships/diagramColors" Target="../diagrams/colors4.xml"/><Relationship Id="rId45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2.xml"/><Relationship Id="rId23" Type="http://schemas.openxmlformats.org/officeDocument/2006/relationships/diagramData" Target="../diagrams/data5.xml"/><Relationship Id="rId36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1.xml"/><Relationship Id="rId19" Type="http://schemas.openxmlformats.org/officeDocument/2006/relationships/diagramQuickStyle" Target="../diagrams/quickStyle2.xml"/><Relationship Id="rId31" Type="http://schemas.openxmlformats.org/officeDocument/2006/relationships/diagramLayout" Target="../diagrams/layout3.xml"/><Relationship Id="rId44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Relationship Id="rId14" Type="http://schemas.openxmlformats.org/officeDocument/2006/relationships/diagramQuickStyle" Target="../diagrams/quickStyle2.xml"/><Relationship Id="rId22" Type="http://schemas.openxmlformats.org/officeDocument/2006/relationships/image" Target="../media/image40.gif"/><Relationship Id="rId27" Type="http://schemas.microsoft.com/office/2007/relationships/diagramDrawing" Target="../diagrams/drawing3.xml"/><Relationship Id="rId30" Type="http://schemas.openxmlformats.org/officeDocument/2006/relationships/diagramData" Target="../diagrams/data6.xml"/><Relationship Id="rId35" Type="http://schemas.openxmlformats.org/officeDocument/2006/relationships/diagramLayout" Target="../diagrams/layout4.xml"/><Relationship Id="rId43" Type="http://schemas.openxmlformats.org/officeDocument/2006/relationships/diagramData" Target="../diagrams/data8.xml"/><Relationship Id="rId48" Type="http://schemas.openxmlformats.org/officeDocument/2006/relationships/hyperlink" Target="https://www.youtube.com/watch?v=aircAruvnKk&amp;list=PLZHQObOWTQDNU6R1_67000Dx_ZCJB-3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7" Type="http://schemas.openxmlformats.org/officeDocument/2006/relationships/customXml" Target="../ink/ink6.xml"/><Relationship Id="rId46" Type="http://schemas.openxmlformats.org/officeDocument/2006/relationships/image" Target="../media/image3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5.xml"/><Relationship Id="rId4" Type="http://schemas.openxmlformats.org/officeDocument/2006/relationships/image" Target="../media/image43.png"/><Relationship Id="rId48" Type="http://schemas.openxmlformats.org/officeDocument/2006/relationships/image" Target="../media/image3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41.png"/><Relationship Id="rId7" Type="http://schemas.openxmlformats.org/officeDocument/2006/relationships/image" Target="../media/image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hyperlink" Target="https://www.youtube.com/watch?v=aircAruvnKk&amp;list=PLZHQObOWTQDNU6R1_67000Dx_ZCJB-3pi" TargetMode="External"/><Relationship Id="rId4" Type="http://schemas.openxmlformats.org/officeDocument/2006/relationships/image" Target="../media/image342.png"/><Relationship Id="rId9" Type="http://schemas.openxmlformats.org/officeDocument/2006/relationships/image" Target="../media/image3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NULL"/><Relationship Id="rId18" Type="http://schemas.openxmlformats.org/officeDocument/2006/relationships/diagramColors" Target="../diagrams/colors6.xml"/><Relationship Id="rId26" Type="http://schemas.openxmlformats.org/officeDocument/2006/relationships/diagramQuickStyle" Target="../diagrams/quickStyle7.xml"/><Relationship Id="rId3" Type="http://schemas.openxmlformats.org/officeDocument/2006/relationships/image" Target="NULL"/><Relationship Id="rId21" Type="http://schemas.openxmlformats.org/officeDocument/2006/relationships/diagramLayout" Target="NULL"/><Relationship Id="rId34" Type="http://schemas.openxmlformats.org/officeDocument/2006/relationships/customXml" Target="../ink/ink7.xml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7" Type="http://schemas.openxmlformats.org/officeDocument/2006/relationships/diagramLayout" Target="../diagrams/layout5.xml"/><Relationship Id="rId12" Type="http://schemas.openxmlformats.org/officeDocument/2006/relationships/diagramLayout" Target="NULL"/><Relationship Id="rId17" Type="http://schemas.openxmlformats.org/officeDocument/2006/relationships/diagramQuickStyle" Target="../diagrams/quickStyle6.xml"/><Relationship Id="rId25" Type="http://schemas.openxmlformats.org/officeDocument/2006/relationships/diagramLayout" Target="../diagrams/layout7.xml"/><Relationship Id="rId33" Type="http://schemas.openxmlformats.org/officeDocument/2006/relationships/image" Target="NULL"/><Relationship Id="rId46" Type="http://schemas.openxmlformats.org/officeDocument/2006/relationships/image" Target="../media/image53.png"/><Relationship Id="rId2" Type="http://schemas.openxmlformats.org/officeDocument/2006/relationships/image" Target="NULL"/><Relationship Id="rId16" Type="http://schemas.openxmlformats.org/officeDocument/2006/relationships/diagramLayout" Target="../diagrams/layout6.xml"/><Relationship Id="rId20" Type="http://schemas.openxmlformats.org/officeDocument/2006/relationships/diagramData" Target="NULL"/><Relationship Id="rId29" Type="http://schemas.openxmlformats.org/officeDocument/2006/relationships/diagramData" Target="NULL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9.xml"/><Relationship Id="rId11" Type="http://schemas.openxmlformats.org/officeDocument/2006/relationships/diagramData" Target="NULL"/><Relationship Id="rId24" Type="http://schemas.openxmlformats.org/officeDocument/2006/relationships/diagramData" Target="../diagrams/data11.xml"/><Relationship Id="rId32" Type="http://schemas.openxmlformats.org/officeDocument/2006/relationships/diagramColors" Target="NULL"/><Relationship Id="rId40" Type="http://schemas.openxmlformats.org/officeDocument/2006/relationships/image" Target="NULL"/><Relationship Id="rId45" Type="http://schemas.openxmlformats.org/officeDocument/2006/relationships/image" Target="../media/image52.png"/><Relationship Id="rId5" Type="http://schemas.openxmlformats.org/officeDocument/2006/relationships/image" Target="NULL"/><Relationship Id="rId15" Type="http://schemas.openxmlformats.org/officeDocument/2006/relationships/diagramData" Target="../diagrams/data10.xml"/><Relationship Id="rId23" Type="http://schemas.openxmlformats.org/officeDocument/2006/relationships/diagramColors" Target="NULL"/><Relationship Id="rId28" Type="http://schemas.microsoft.com/office/2007/relationships/diagramDrawing" Target="../diagrams/drawing7.xml"/><Relationship Id="rId10" Type="http://schemas.microsoft.com/office/2007/relationships/diagramDrawing" Target="../diagrams/drawing5.xml"/><Relationship Id="rId19" Type="http://schemas.microsoft.com/office/2007/relationships/diagramDrawing" Target="../diagrams/drawing6.xml"/><Relationship Id="rId31" Type="http://schemas.openxmlformats.org/officeDocument/2006/relationships/diagramQuickStyle" Target="NULL"/><Relationship Id="rId44" Type="http://schemas.openxmlformats.org/officeDocument/2006/relationships/image" Target="../media/image51.png"/><Relationship Id="rId4" Type="http://schemas.openxmlformats.org/officeDocument/2006/relationships/image" Target="NULL"/><Relationship Id="rId9" Type="http://schemas.openxmlformats.org/officeDocument/2006/relationships/diagramColors" Target="../diagrams/colors5.xml"/><Relationship Id="rId14" Type="http://schemas.openxmlformats.org/officeDocument/2006/relationships/diagramColors" Target="NULL"/><Relationship Id="rId22" Type="http://schemas.openxmlformats.org/officeDocument/2006/relationships/diagramQuickStyle" Target="NULL"/><Relationship Id="rId27" Type="http://schemas.openxmlformats.org/officeDocument/2006/relationships/diagramColors" Target="../diagrams/colors7.xml"/><Relationship Id="rId30" Type="http://schemas.openxmlformats.org/officeDocument/2006/relationships/diagramLayout" Target="NULL"/><Relationship Id="rId35" Type="http://schemas.openxmlformats.org/officeDocument/2006/relationships/image" Target="NULL"/><Relationship Id="rId43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diagramQuickStyle" Target="NULL"/><Relationship Id="rId18" Type="http://schemas.openxmlformats.org/officeDocument/2006/relationships/diagramColors" Target="../diagrams/colors9.xml"/><Relationship Id="rId26" Type="http://schemas.openxmlformats.org/officeDocument/2006/relationships/diagramQuickStyle" Target="../diagrams/quickStyle10.xml"/><Relationship Id="rId3" Type="http://schemas.openxmlformats.org/officeDocument/2006/relationships/image" Target="NULL"/><Relationship Id="rId21" Type="http://schemas.openxmlformats.org/officeDocument/2006/relationships/diagramLayout" Target="NULL"/><Relationship Id="rId34" Type="http://schemas.openxmlformats.org/officeDocument/2006/relationships/customXml" Target="../ink/ink8.xml"/><Relationship Id="rId42" Type="http://schemas.openxmlformats.org/officeDocument/2006/relationships/image" Target="../media/image56.png"/><Relationship Id="rId7" Type="http://schemas.openxmlformats.org/officeDocument/2006/relationships/diagramLayout" Target="../diagrams/layout8.xml"/><Relationship Id="rId12" Type="http://schemas.openxmlformats.org/officeDocument/2006/relationships/diagramLayout" Target="NULL"/><Relationship Id="rId17" Type="http://schemas.openxmlformats.org/officeDocument/2006/relationships/diagramQuickStyle" Target="../diagrams/quickStyle9.xml"/><Relationship Id="rId25" Type="http://schemas.openxmlformats.org/officeDocument/2006/relationships/diagramLayout" Target="../diagrams/layout10.xm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diagramLayout" Target="../diagrams/layout9.xml"/><Relationship Id="rId20" Type="http://schemas.openxmlformats.org/officeDocument/2006/relationships/diagramData" Target="NULL"/><Relationship Id="rId29" Type="http://schemas.openxmlformats.org/officeDocument/2006/relationships/diagramData" Target="NULL"/><Relationship Id="rId41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2.xml"/><Relationship Id="rId11" Type="http://schemas.openxmlformats.org/officeDocument/2006/relationships/diagramData" Target="NULL"/><Relationship Id="rId24" Type="http://schemas.openxmlformats.org/officeDocument/2006/relationships/diagramData" Target="../diagrams/data14.xml"/><Relationship Id="rId32" Type="http://schemas.openxmlformats.org/officeDocument/2006/relationships/diagramColors" Target="NULL"/><Relationship Id="rId40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diagramData" Target="../diagrams/data13.xml"/><Relationship Id="rId23" Type="http://schemas.openxmlformats.org/officeDocument/2006/relationships/diagramColors" Target="NULL"/><Relationship Id="rId28" Type="http://schemas.microsoft.com/office/2007/relationships/diagramDrawing" Target="../diagrams/drawing10.xml"/><Relationship Id="rId10" Type="http://schemas.microsoft.com/office/2007/relationships/diagramDrawing" Target="../diagrams/drawing8.xml"/><Relationship Id="rId19" Type="http://schemas.microsoft.com/office/2007/relationships/diagramDrawing" Target="../diagrams/drawing9.xml"/><Relationship Id="rId31" Type="http://schemas.openxmlformats.org/officeDocument/2006/relationships/diagramQuickStyle" Target="NULL"/><Relationship Id="rId44" Type="http://schemas.openxmlformats.org/officeDocument/2006/relationships/image" Target="../media/image58.png"/><Relationship Id="rId4" Type="http://schemas.openxmlformats.org/officeDocument/2006/relationships/image" Target="NULL"/><Relationship Id="rId9" Type="http://schemas.openxmlformats.org/officeDocument/2006/relationships/diagramColors" Target="../diagrams/colors8.xml"/><Relationship Id="rId14" Type="http://schemas.openxmlformats.org/officeDocument/2006/relationships/diagramColors" Target="NULL"/><Relationship Id="rId22" Type="http://schemas.openxmlformats.org/officeDocument/2006/relationships/diagramQuickStyle" Target="NULL"/><Relationship Id="rId27" Type="http://schemas.openxmlformats.org/officeDocument/2006/relationships/diagramColors" Target="../diagrams/colors10.xml"/><Relationship Id="rId30" Type="http://schemas.openxmlformats.org/officeDocument/2006/relationships/diagramLayout" Target="NULL"/><Relationship Id="rId35" Type="http://schemas.openxmlformats.org/officeDocument/2006/relationships/image" Target="NULL"/><Relationship Id="rId43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13" Type="http://schemas.openxmlformats.org/officeDocument/2006/relationships/diagramQuickStyle" Target="NULL"/><Relationship Id="rId18" Type="http://schemas.openxmlformats.org/officeDocument/2006/relationships/diagramColors" Target="../diagrams/colors12.xml"/><Relationship Id="rId26" Type="http://schemas.openxmlformats.org/officeDocument/2006/relationships/image" Target="NULL"/><Relationship Id="rId21" Type="http://schemas.openxmlformats.org/officeDocument/2006/relationships/diagramLayout" Target="NULL"/><Relationship Id="rId42" Type="http://schemas.openxmlformats.org/officeDocument/2006/relationships/image" Target="../media/image5.png"/><Relationship Id="rId7" Type="http://schemas.openxmlformats.org/officeDocument/2006/relationships/diagramLayout" Target="../diagrams/layout11.xml"/><Relationship Id="rId12" Type="http://schemas.openxmlformats.org/officeDocument/2006/relationships/diagramLayout" Target="NULL"/><Relationship Id="rId17" Type="http://schemas.openxmlformats.org/officeDocument/2006/relationships/diagramQuickStyle" Target="../diagrams/quickStyle12.xml"/><Relationship Id="rId25" Type="http://schemas.openxmlformats.org/officeDocument/2006/relationships/image" Target="NULL"/><Relationship Id="rId38" Type="http://schemas.openxmlformats.org/officeDocument/2006/relationships/customXml" Target="../ink/ink9.xml"/><Relationship Id="rId16" Type="http://schemas.openxmlformats.org/officeDocument/2006/relationships/diagramLayout" Target="../diagrams/layout12.xml"/><Relationship Id="rId20" Type="http://schemas.openxmlformats.org/officeDocument/2006/relationships/diagramData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5.xml"/><Relationship Id="rId11" Type="http://schemas.openxmlformats.org/officeDocument/2006/relationships/diagramData" Target="NULL"/><Relationship Id="rId24" Type="http://schemas.openxmlformats.org/officeDocument/2006/relationships/image" Target="NULL"/><Relationship Id="rId32" Type="http://schemas.openxmlformats.org/officeDocument/2006/relationships/image" Target="../media/image59.png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diagramData" Target="../diagrams/data16.xml"/><Relationship Id="rId23" Type="http://schemas.openxmlformats.org/officeDocument/2006/relationships/diagramColors" Target="NULL"/><Relationship Id="rId28" Type="http://schemas.openxmlformats.org/officeDocument/2006/relationships/image" Target="NULL"/><Relationship Id="rId10" Type="http://schemas.microsoft.com/office/2007/relationships/diagramDrawing" Target="../diagrams/drawing11.xml"/><Relationship Id="rId19" Type="http://schemas.microsoft.com/office/2007/relationships/diagramDrawing" Target="../diagrams/drawing12.xm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diagramColors" Target="../diagrams/colors11.xml"/><Relationship Id="rId14" Type="http://schemas.openxmlformats.org/officeDocument/2006/relationships/diagramColors" Target="NULL"/><Relationship Id="rId22" Type="http://schemas.openxmlformats.org/officeDocument/2006/relationships/diagramQuickStyl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www.coursera.org/learn/machine-learning?" TargetMode="External"/><Relationship Id="rId5" Type="http://schemas.openxmlformats.org/officeDocument/2006/relationships/customXml" Target="../ink/ink2.xml"/><Relationship Id="rId1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diagramData" Target="../diagrams/data18.xml"/><Relationship Id="rId18" Type="http://schemas.openxmlformats.org/officeDocument/2006/relationships/diagramData" Target="NULL"/><Relationship Id="rId3" Type="http://schemas.openxmlformats.org/officeDocument/2006/relationships/image" Target="NULL"/><Relationship Id="rId21" Type="http://schemas.openxmlformats.org/officeDocument/2006/relationships/diagramColors" Target="NULL"/><Relationship Id="rId7" Type="http://schemas.openxmlformats.org/officeDocument/2006/relationships/diagramColors" Target="../diagrams/colors13.xml"/><Relationship Id="rId12" Type="http://schemas.openxmlformats.org/officeDocument/2006/relationships/diagramColors" Target="NULL"/><Relationship Id="rId17" Type="http://schemas.microsoft.com/office/2007/relationships/diagramDrawing" Target="../diagrams/drawing14.xml"/><Relationship Id="rId2" Type="http://schemas.openxmlformats.org/officeDocument/2006/relationships/image" Target="NULL"/><Relationship Id="rId16" Type="http://schemas.openxmlformats.org/officeDocument/2006/relationships/diagramColors" Target="../diagrams/colors14.xml"/><Relationship Id="rId20" Type="http://schemas.openxmlformats.org/officeDocument/2006/relationships/diagramQuickStyle" Target="NUL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NULL"/><Relationship Id="rId24" Type="http://schemas.openxmlformats.org/officeDocument/2006/relationships/image" Target="../media/image61.png"/><Relationship Id="rId5" Type="http://schemas.openxmlformats.org/officeDocument/2006/relationships/diagramLayout" Target="../diagrams/layout13.xml"/><Relationship Id="rId15" Type="http://schemas.openxmlformats.org/officeDocument/2006/relationships/diagramQuickStyle" Target="../diagrams/quickStyle14.xml"/><Relationship Id="rId23" Type="http://schemas.openxmlformats.org/officeDocument/2006/relationships/image" Target="NULL"/><Relationship Id="rId10" Type="http://schemas.openxmlformats.org/officeDocument/2006/relationships/diagramLayout" Target="NULL"/><Relationship Id="rId19" Type="http://schemas.openxmlformats.org/officeDocument/2006/relationships/diagramLayout" Target="NULL"/><Relationship Id="rId4" Type="http://schemas.openxmlformats.org/officeDocument/2006/relationships/diagramData" Target="../diagrams/data17.xml"/><Relationship Id="rId9" Type="http://schemas.openxmlformats.org/officeDocument/2006/relationships/diagramData" Target="NULL"/><Relationship Id="rId14" Type="http://schemas.openxmlformats.org/officeDocument/2006/relationships/diagramLayout" Target="../diagrams/layout14.xml"/><Relationship Id="rId2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18" Type="http://schemas.openxmlformats.org/officeDocument/2006/relationships/customXml" Target="../ink/ink16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customXml" Target="../ink/ink12.xm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hyperlink" Target="https://dragonnotes.org/MachineLearning/Optimization" TargetMode="External"/><Relationship Id="rId2" Type="http://schemas.openxmlformats.org/officeDocument/2006/relationships/customXml" Target="../ink/ink10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4.xml"/><Relationship Id="rId24" Type="http://schemas.openxmlformats.org/officeDocument/2006/relationships/image" Target="../media/image63.png"/><Relationship Id="rId15" Type="http://schemas.openxmlformats.org/officeDocument/2006/relationships/customXml" Target="../ink/ink15.xm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NULL"/><Relationship Id="rId22" Type="http://schemas.openxmlformats.org/officeDocument/2006/relationships/customXml" Target="../ink/ink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diagramData" Target="NULL"/><Relationship Id="rId18" Type="http://schemas.openxmlformats.org/officeDocument/2006/relationships/diagramLayout" Target="../diagrams/layout16.xml"/><Relationship Id="rId26" Type="http://schemas.openxmlformats.org/officeDocument/2006/relationships/image" Target="NULL"/><Relationship Id="rId3" Type="http://schemas.openxmlformats.org/officeDocument/2006/relationships/hyperlink" Target="https://www.youtube.com/watch?v=Kas0tIxDvrg" TargetMode="External"/><Relationship Id="rId21" Type="http://schemas.microsoft.com/office/2007/relationships/diagramDrawing" Target="../diagrams/drawing16.xml"/><Relationship Id="rId7" Type="http://schemas.openxmlformats.org/officeDocument/2006/relationships/image" Target="NULL"/><Relationship Id="rId12" Type="http://schemas.microsoft.com/office/2007/relationships/diagramDrawing" Target="../diagrams/drawing15.xml"/><Relationship Id="rId17" Type="http://schemas.openxmlformats.org/officeDocument/2006/relationships/diagramData" Target="../diagrams/data20.xml"/><Relationship Id="rId25" Type="http://schemas.openxmlformats.org/officeDocument/2006/relationships/diagramColors" Target="NULL"/><Relationship Id="rId2" Type="http://schemas.openxmlformats.org/officeDocument/2006/relationships/image" Target="../media/image64.png"/><Relationship Id="rId16" Type="http://schemas.openxmlformats.org/officeDocument/2006/relationships/diagramColors" Target="NULL"/><Relationship Id="rId20" Type="http://schemas.openxmlformats.org/officeDocument/2006/relationships/diagramColors" Target="../diagrams/colors16.xml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diagramColors" Target="../diagrams/colors15.xml"/><Relationship Id="rId24" Type="http://schemas.openxmlformats.org/officeDocument/2006/relationships/diagramQuickStyle" Target="NULL"/><Relationship Id="rId5" Type="http://schemas.openxmlformats.org/officeDocument/2006/relationships/image" Target="NULL"/><Relationship Id="rId15" Type="http://schemas.openxmlformats.org/officeDocument/2006/relationships/diagramQuickStyle" Target="NULL"/><Relationship Id="rId23" Type="http://schemas.openxmlformats.org/officeDocument/2006/relationships/diagramLayout" Target="NULL"/><Relationship Id="rId28" Type="http://schemas.openxmlformats.org/officeDocument/2006/relationships/image" Target="NULL"/><Relationship Id="rId10" Type="http://schemas.openxmlformats.org/officeDocument/2006/relationships/diagramQuickStyle" Target="../diagrams/quickStyle15.xml"/><Relationship Id="rId19" Type="http://schemas.openxmlformats.org/officeDocument/2006/relationships/diagramQuickStyle" Target="../diagrams/quickStyle16.xml"/><Relationship Id="rId4" Type="http://schemas.openxmlformats.org/officeDocument/2006/relationships/image" Target="../media/image65.png"/><Relationship Id="rId9" Type="http://schemas.openxmlformats.org/officeDocument/2006/relationships/diagramLayout" Target="../diagrams/layout15.xml"/><Relationship Id="rId14" Type="http://schemas.openxmlformats.org/officeDocument/2006/relationships/diagramLayout" Target="NULL"/><Relationship Id="rId22" Type="http://schemas.openxmlformats.org/officeDocument/2006/relationships/diagramData" Target="NULL"/><Relationship Id="rId27" Type="http://schemas.openxmlformats.org/officeDocument/2006/relationships/customXml" Target="../ink/ink20.xml"/><Relationship Id="rId30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15.png"/><Relationship Id="rId7" Type="http://schemas.openxmlformats.org/officeDocument/2006/relationships/customXml" Target="../ink/ink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3.png"/><Relationship Id="rId3" Type="http://schemas.openxmlformats.org/officeDocument/2006/relationships/image" Target="../media/image233.png"/><Relationship Id="rId7" Type="http://schemas.openxmlformats.org/officeDocument/2006/relationships/image" Target="../media/image238.png"/><Relationship Id="rId12" Type="http://schemas.openxmlformats.org/officeDocument/2006/relationships/image" Target="../media/image244.png"/><Relationship Id="rId17" Type="http://schemas.openxmlformats.org/officeDocument/2006/relationships/image" Target="../media/image22.png"/><Relationship Id="rId2" Type="http://schemas.openxmlformats.org/officeDocument/2006/relationships/image" Target="../media/image19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0.png"/><Relationship Id="rId5" Type="http://schemas.openxmlformats.org/officeDocument/2006/relationships/image" Target="../media/image235.png"/><Relationship Id="rId15" Type="http://schemas.openxmlformats.org/officeDocument/2006/relationships/image" Target="../media/image254.png"/><Relationship Id="rId10" Type="http://schemas.openxmlformats.org/officeDocument/2006/relationships/image" Target="../media/image242.png"/><Relationship Id="rId4" Type="http://schemas.openxmlformats.org/officeDocument/2006/relationships/image" Target="../media/image234.png"/><Relationship Id="rId9" Type="http://schemas.openxmlformats.org/officeDocument/2006/relationships/image" Target="../media/image241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63375-4633-450E-BC56-0DBC8F69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13" y="4694087"/>
            <a:ext cx="2666779" cy="1991388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Обратные вычисления в ИНС/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199875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" y="4885935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3199697" y="5059326"/>
            <a:ext cx="460978" cy="437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3771197" y="4230651"/>
            <a:ext cx="2212120" cy="973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3430186" y="4717398"/>
            <a:ext cx="341011" cy="34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5DCC3A-5E17-476E-9CB6-7BBB5D15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7" y="5250467"/>
            <a:ext cx="2850236" cy="16075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215E8-B46C-45C4-B43C-36D59BD8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86" y="4256953"/>
            <a:ext cx="1819904" cy="9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7B58-D0CA-43FA-80B0-E9C33607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"/>
          <a:stretch/>
        </p:blipFill>
        <p:spPr>
          <a:xfrm>
            <a:off x="8669546" y="4382692"/>
            <a:ext cx="1682511" cy="11144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E63AA7-8122-4B9B-BDCC-1E8DDA9DD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416" y="5497117"/>
            <a:ext cx="1807681" cy="13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703392FC-2C63-4010-91C1-B6E4D107A481}"/>
                  </a:ext>
                </a:extLst>
              </p:cNvPr>
              <p:cNvSpPr/>
              <p:nvPr/>
            </p:nvSpPr>
            <p:spPr>
              <a:xfrm>
                <a:off x="4149879" y="2050414"/>
                <a:ext cx="8073483" cy="4924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848225" algn="just">
                  <a:defRPr/>
                </a:pPr>
                <a:r>
                  <a:rPr kumimoji="0" lang="ru-RU" sz="1600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Настройка сети</a:t>
                </a:r>
              </a:p>
              <a:p>
                <a:pPr indent="4848225" algn="just">
                  <a:defRPr/>
                </a:pPr>
                <a:endParaRPr kumimoji="0" lang="ru-RU" sz="16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indent="4848225" algn="just">
                  <a:defRPr/>
                </a:pPr>
                <a:r>
                  <a:rPr kumimoji="0"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Входы: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ru-RU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848225" algn="just">
                  <a:defRPr/>
                </a:pPr>
                <a:r>
                  <a:rPr kumimoji="0"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Выход: </a:t>
                </a:r>
                <a:r>
                  <a:rPr kumimoji="0"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</a:p>
              <a:p>
                <a:pPr indent="4848225" algn="just">
                  <a:defRPr/>
                </a:pPr>
                <a:endParaRPr kumimoji="0" lang="ru-RU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Задаваемые и не варьируемые</a:t>
                </a: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параметры нейронной сети:</a:t>
                </a:r>
              </a:p>
              <a:p>
                <a:pPr indent="3497263" algn="just">
                  <a:defRPr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кол-во входных нейронов;</a:t>
                </a: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кол-во скрытых слоев;</a:t>
                </a: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кол-во нейронов в скрытых слоях;</a:t>
                </a: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количество выходных нейронов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09950" indent="84138" algn="just">
                  <a:defRPr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активац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ф-я нейронов;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95700" indent="-201613" algn="just">
                  <a:buFontTx/>
                  <a:buChar char="-"/>
                  <a:defRPr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3538" indent="3133725" algn="just">
                  <a:defRPr/>
                </a:pP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3538" indent="3133725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Варьируемые параметры нейронной сети:</a:t>
                </a:r>
              </a:p>
              <a:p>
                <a:pPr indent="3497263" algn="just">
                  <a:defRPr/>
                </a:pP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веса каждого соединения.</a:t>
                </a:r>
              </a:p>
              <a:p>
                <a:pPr indent="4848225" algn="just">
                  <a:defRPr/>
                </a:pPr>
                <a:endParaRPr kumimoji="0" lang="en-US" sz="1600" i="1" dirty="0">
                  <a:latin typeface="Arial" pitchFamily="34" charset="0"/>
                  <a:cs typeface="Arial" pitchFamily="34" charset="0"/>
                </a:endParaRPr>
              </a:p>
              <a:p>
                <a:pPr indent="4848225" algn="just">
                  <a:defRPr/>
                </a:pPr>
                <a:endParaRPr kumimoji="0"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703392FC-2C63-4010-91C1-B6E4D107A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79" y="2050414"/>
                <a:ext cx="8073483" cy="4924425"/>
              </a:xfrm>
              <a:prstGeom prst="rect">
                <a:avLst/>
              </a:prstGeom>
              <a:blipFill>
                <a:blip r:embed="rId2"/>
                <a:stretch>
                  <a:fillRect t="-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5837BD-D9BC-4E36-8DA0-7179E1D07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24001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Архитектура сетей прямого распространения / </a:t>
            </a:r>
            <a:r>
              <a:rPr lang="en-US" altLang="ru-RU" b="1" dirty="0">
                <a:solidFill>
                  <a:srgbClr val="7030A0"/>
                </a:solidFill>
              </a:rPr>
              <a:t>Feed forward neural network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51AA1541-93A9-4DDA-B9AD-EBD0C08C1DCE}"/>
              </a:ext>
            </a:extLst>
          </p:cNvPr>
          <p:cNvSpPr/>
          <p:nvPr/>
        </p:nvSpPr>
        <p:spPr bwMode="auto">
          <a:xfrm>
            <a:off x="3039497" y="2442785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35BE7CD9-76DA-44BB-B8AE-F941A9798454}"/>
              </a:ext>
            </a:extLst>
          </p:cNvPr>
          <p:cNvSpPr/>
          <p:nvPr/>
        </p:nvSpPr>
        <p:spPr bwMode="auto">
          <a:xfrm>
            <a:off x="3044146" y="3538160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9D676BE-AB77-4C3D-9922-4C8F7EF5E7FF}"/>
              </a:ext>
            </a:extLst>
          </p:cNvPr>
          <p:cNvSpPr/>
          <p:nvPr/>
        </p:nvSpPr>
        <p:spPr bwMode="auto">
          <a:xfrm>
            <a:off x="3040744" y="4604960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25952A60-ED81-4F89-B1E6-7619A59B461B}"/>
              </a:ext>
            </a:extLst>
          </p:cNvPr>
          <p:cNvSpPr/>
          <p:nvPr/>
        </p:nvSpPr>
        <p:spPr bwMode="auto">
          <a:xfrm>
            <a:off x="4493755" y="2973391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86C0066F-20E9-4C5B-8825-02B314E1E2F6}"/>
              </a:ext>
            </a:extLst>
          </p:cNvPr>
          <p:cNvSpPr/>
          <p:nvPr/>
        </p:nvSpPr>
        <p:spPr bwMode="auto">
          <a:xfrm>
            <a:off x="4478257" y="4070056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80AF957F-3BED-4347-832F-6947EDFBB0D6}"/>
              </a:ext>
            </a:extLst>
          </p:cNvPr>
          <p:cNvSpPr/>
          <p:nvPr/>
        </p:nvSpPr>
        <p:spPr bwMode="auto">
          <a:xfrm>
            <a:off x="5923374" y="3543751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Объект 88">
                <a:extLst>
                  <a:ext uri="{FF2B5EF4-FFF2-40B4-BE49-F238E27FC236}">
                    <a16:creationId xmlns:a16="http://schemas.microsoft.com/office/drawing/2014/main" id="{E0E27AF4-232D-4C24-A9E8-9A41F9AC9558}"/>
                  </a:ext>
                </a:extLst>
              </p:cNvPr>
              <p:cNvSpPr txBox="1"/>
              <p:nvPr/>
            </p:nvSpPr>
            <p:spPr bwMode="auto">
              <a:xfrm>
                <a:off x="2054225" y="2563813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9" name="Объект 88">
                <a:extLst>
                  <a:ext uri="{FF2B5EF4-FFF2-40B4-BE49-F238E27FC236}">
                    <a16:creationId xmlns:a16="http://schemas.microsoft.com/office/drawing/2014/main" id="{E0E27AF4-232D-4C24-A9E8-9A41F9AC9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4225" y="2563813"/>
                <a:ext cx="330200" cy="431800"/>
              </a:xfrm>
              <a:prstGeom prst="rect">
                <a:avLst/>
              </a:prstGeom>
              <a:blipFill>
                <a:blip r:embed="rId3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Объект 89">
                <a:extLst>
                  <a:ext uri="{FF2B5EF4-FFF2-40B4-BE49-F238E27FC236}">
                    <a16:creationId xmlns:a16="http://schemas.microsoft.com/office/drawing/2014/main" id="{9A304470-AFCF-4B08-873F-BF0B515DCBE8}"/>
                  </a:ext>
                </a:extLst>
              </p:cNvPr>
              <p:cNvSpPr txBox="1"/>
              <p:nvPr/>
            </p:nvSpPr>
            <p:spPr bwMode="auto">
              <a:xfrm>
                <a:off x="2028825" y="3673475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0" name="Объект 89">
                <a:extLst>
                  <a:ext uri="{FF2B5EF4-FFF2-40B4-BE49-F238E27FC236}">
                    <a16:creationId xmlns:a16="http://schemas.microsoft.com/office/drawing/2014/main" id="{9A304470-AFCF-4B08-873F-BF0B515DC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8825" y="3673475"/>
                <a:ext cx="381000" cy="431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Объект 90">
                <a:extLst>
                  <a:ext uri="{FF2B5EF4-FFF2-40B4-BE49-F238E27FC236}">
                    <a16:creationId xmlns:a16="http://schemas.microsoft.com/office/drawing/2014/main" id="{09DE862E-5A2B-4D6B-9C0C-AFBDFFDAF626}"/>
                  </a:ext>
                </a:extLst>
              </p:cNvPr>
              <p:cNvSpPr txBox="1"/>
              <p:nvPr/>
            </p:nvSpPr>
            <p:spPr bwMode="auto">
              <a:xfrm>
                <a:off x="2051050" y="4703763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1" name="Объект 90">
                <a:extLst>
                  <a:ext uri="{FF2B5EF4-FFF2-40B4-BE49-F238E27FC236}">
                    <a16:creationId xmlns:a16="http://schemas.microsoft.com/office/drawing/2014/main" id="{09DE862E-5A2B-4D6B-9C0C-AFBDFFDAF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050" y="4703763"/>
                <a:ext cx="355600" cy="457200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Стрелка вправо 11">
            <a:extLst>
              <a:ext uri="{FF2B5EF4-FFF2-40B4-BE49-F238E27FC236}">
                <a16:creationId xmlns:a16="http://schemas.microsoft.com/office/drawing/2014/main" id="{8E8DD808-A088-4CC2-9E50-6508BBED407B}"/>
              </a:ext>
            </a:extLst>
          </p:cNvPr>
          <p:cNvSpPr/>
          <p:nvPr/>
        </p:nvSpPr>
        <p:spPr bwMode="auto">
          <a:xfrm>
            <a:off x="2479692" y="2703589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Стрелка вправо 12">
            <a:extLst>
              <a:ext uri="{FF2B5EF4-FFF2-40B4-BE49-F238E27FC236}">
                <a16:creationId xmlns:a16="http://schemas.microsoft.com/office/drawing/2014/main" id="{1F3BD3EC-D794-447F-BBEF-A446A27AAD11}"/>
              </a:ext>
            </a:extLst>
          </p:cNvPr>
          <p:cNvSpPr/>
          <p:nvPr/>
        </p:nvSpPr>
        <p:spPr bwMode="auto">
          <a:xfrm>
            <a:off x="2485698" y="3788240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Стрелка вправо 13">
            <a:extLst>
              <a:ext uri="{FF2B5EF4-FFF2-40B4-BE49-F238E27FC236}">
                <a16:creationId xmlns:a16="http://schemas.microsoft.com/office/drawing/2014/main" id="{FEFFAE8D-DD0F-480D-AD59-277B48039916}"/>
              </a:ext>
            </a:extLst>
          </p:cNvPr>
          <p:cNvSpPr/>
          <p:nvPr/>
        </p:nvSpPr>
        <p:spPr bwMode="auto">
          <a:xfrm>
            <a:off x="2491260" y="4851944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Стрелка вправо 14">
            <a:extLst>
              <a:ext uri="{FF2B5EF4-FFF2-40B4-BE49-F238E27FC236}">
                <a16:creationId xmlns:a16="http://schemas.microsoft.com/office/drawing/2014/main" id="{580DC186-76B9-43FB-879C-9A14CB4E2678}"/>
              </a:ext>
            </a:extLst>
          </p:cNvPr>
          <p:cNvSpPr/>
          <p:nvPr/>
        </p:nvSpPr>
        <p:spPr bwMode="auto">
          <a:xfrm>
            <a:off x="6676990" y="3771379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Объект 95">
                <a:extLst>
                  <a:ext uri="{FF2B5EF4-FFF2-40B4-BE49-F238E27FC236}">
                    <a16:creationId xmlns:a16="http://schemas.microsoft.com/office/drawing/2014/main" id="{6EAA4909-A272-4FCD-B106-D182DD1381A3}"/>
                  </a:ext>
                </a:extLst>
              </p:cNvPr>
              <p:cNvSpPr txBox="1"/>
              <p:nvPr/>
            </p:nvSpPr>
            <p:spPr bwMode="auto">
              <a:xfrm>
                <a:off x="7264400" y="3692525"/>
                <a:ext cx="2794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6" name="Объект 95">
                <a:extLst>
                  <a:ext uri="{FF2B5EF4-FFF2-40B4-BE49-F238E27FC236}">
                    <a16:creationId xmlns:a16="http://schemas.microsoft.com/office/drawing/2014/main" id="{6EAA4909-A272-4FCD-B106-D182DD138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4400" y="3692525"/>
                <a:ext cx="279400" cy="330200"/>
              </a:xfrm>
              <a:prstGeom prst="rect">
                <a:avLst/>
              </a:prstGeom>
              <a:blipFill>
                <a:blip r:embed="rId6"/>
                <a:stretch>
                  <a:fillRect r="-8696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2165A260-D85D-48A4-8627-8A33D2F5079B}"/>
              </a:ext>
            </a:extLst>
          </p:cNvPr>
          <p:cNvCxnSpPr>
            <a:stCxn id="83" idx="6"/>
            <a:endCxn id="86" idx="2"/>
          </p:cNvCxnSpPr>
          <p:nvPr/>
        </p:nvCxnSpPr>
        <p:spPr bwMode="auto">
          <a:xfrm>
            <a:off x="3690599" y="2779335"/>
            <a:ext cx="803156" cy="5306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7D519FE5-065C-43DD-8570-2497251C1572}"/>
              </a:ext>
            </a:extLst>
          </p:cNvPr>
          <p:cNvCxnSpPr>
            <a:stCxn id="84" idx="6"/>
            <a:endCxn id="86" idx="2"/>
          </p:cNvCxnSpPr>
          <p:nvPr/>
        </p:nvCxnSpPr>
        <p:spPr bwMode="auto">
          <a:xfrm flipV="1">
            <a:off x="3695248" y="3309941"/>
            <a:ext cx="798507" cy="5647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37DD07B-5380-4387-9392-40FC93EED69C}"/>
              </a:ext>
            </a:extLst>
          </p:cNvPr>
          <p:cNvCxnSpPr>
            <a:stCxn id="83" idx="6"/>
            <a:endCxn id="87" idx="2"/>
          </p:cNvCxnSpPr>
          <p:nvPr/>
        </p:nvCxnSpPr>
        <p:spPr bwMode="auto">
          <a:xfrm>
            <a:off x="3690599" y="2779335"/>
            <a:ext cx="787658" cy="16272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43E8EB47-F368-47A5-B081-89E35CB836A9}"/>
              </a:ext>
            </a:extLst>
          </p:cNvPr>
          <p:cNvCxnSpPr>
            <a:stCxn id="84" idx="6"/>
            <a:endCxn id="87" idx="2"/>
          </p:cNvCxnSpPr>
          <p:nvPr/>
        </p:nvCxnSpPr>
        <p:spPr bwMode="auto">
          <a:xfrm>
            <a:off x="3695248" y="3874710"/>
            <a:ext cx="783009" cy="531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1" name="Прямая со стрелкой 100">
            <a:extLst>
              <a:ext uri="{FF2B5EF4-FFF2-40B4-BE49-F238E27FC236}">
                <a16:creationId xmlns:a16="http://schemas.microsoft.com/office/drawing/2014/main" id="{480687AD-B717-47E0-903E-B91F791B40FE}"/>
              </a:ext>
            </a:extLst>
          </p:cNvPr>
          <p:cNvCxnSpPr>
            <a:stCxn id="84" idx="6"/>
            <a:endCxn id="87" idx="2"/>
          </p:cNvCxnSpPr>
          <p:nvPr/>
        </p:nvCxnSpPr>
        <p:spPr bwMode="auto">
          <a:xfrm>
            <a:off x="3695248" y="3874710"/>
            <a:ext cx="783009" cy="531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45ADBE29-5FAA-472C-A9ED-0F9DCB5C7E1C}"/>
              </a:ext>
            </a:extLst>
          </p:cNvPr>
          <p:cNvCxnSpPr>
            <a:stCxn id="85" idx="6"/>
            <a:endCxn id="86" idx="2"/>
          </p:cNvCxnSpPr>
          <p:nvPr/>
        </p:nvCxnSpPr>
        <p:spPr bwMode="auto">
          <a:xfrm flipV="1">
            <a:off x="3691846" y="3309941"/>
            <a:ext cx="801909" cy="16315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08234E6A-4E9A-48D0-B772-91643D908B5A}"/>
              </a:ext>
            </a:extLst>
          </p:cNvPr>
          <p:cNvCxnSpPr>
            <a:stCxn id="85" idx="6"/>
            <a:endCxn id="87" idx="2"/>
          </p:cNvCxnSpPr>
          <p:nvPr/>
        </p:nvCxnSpPr>
        <p:spPr bwMode="auto">
          <a:xfrm flipV="1">
            <a:off x="3691846" y="4406606"/>
            <a:ext cx="786411" cy="53490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26ECC0DC-2919-46B2-BA38-E9E82F5DC61A}"/>
              </a:ext>
            </a:extLst>
          </p:cNvPr>
          <p:cNvCxnSpPr>
            <a:stCxn id="86" idx="6"/>
            <a:endCxn id="88" idx="2"/>
          </p:cNvCxnSpPr>
          <p:nvPr/>
        </p:nvCxnSpPr>
        <p:spPr bwMode="auto">
          <a:xfrm>
            <a:off x="5144857" y="3309941"/>
            <a:ext cx="778517" cy="57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644EC624-A67F-4E21-8AC5-99927D371276}"/>
              </a:ext>
            </a:extLst>
          </p:cNvPr>
          <p:cNvCxnSpPr>
            <a:stCxn id="87" idx="6"/>
            <a:endCxn id="88" idx="2"/>
          </p:cNvCxnSpPr>
          <p:nvPr/>
        </p:nvCxnSpPr>
        <p:spPr bwMode="auto">
          <a:xfrm flipV="1">
            <a:off x="5129359" y="3880301"/>
            <a:ext cx="794015" cy="5263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1C48771E-1A2C-4ADC-9793-5A674357AD6A}"/>
              </a:ext>
            </a:extLst>
          </p:cNvPr>
          <p:cNvSpPr/>
          <p:nvPr/>
        </p:nvSpPr>
        <p:spPr>
          <a:xfrm>
            <a:off x="3490092" y="1540411"/>
            <a:ext cx="7453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слоя не связаны.</a:t>
            </a:r>
          </a:p>
          <a:p>
            <a:pPr algn="just">
              <a:defRPr/>
            </a:pPr>
            <a:r>
              <a:rPr kumimoji="0"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передают информацию только нейронам следующего слоя.</a:t>
            </a:r>
          </a:p>
          <a:p>
            <a:pPr algn="just">
              <a:defRPr/>
            </a:pPr>
            <a:r>
              <a:rPr kumimoji="0"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Перепрыгивание через слои запрещено.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968DF540-5866-4E4C-BA21-3F98C98B656C}"/>
              </a:ext>
            </a:extLst>
          </p:cNvPr>
          <p:cNvCxnSpPr>
            <a:stCxn id="83" idx="4"/>
            <a:endCxn id="84" idx="0"/>
          </p:cNvCxnSpPr>
          <p:nvPr/>
        </p:nvCxnSpPr>
        <p:spPr bwMode="auto">
          <a:xfrm>
            <a:off x="3365048" y="3115885"/>
            <a:ext cx="4649" cy="42227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83985EBD-8330-48AC-A68D-54FDD7E2C6AA}"/>
              </a:ext>
            </a:extLst>
          </p:cNvPr>
          <p:cNvCxnSpPr>
            <a:stCxn id="84" idx="6"/>
            <a:endCxn id="88" idx="2"/>
          </p:cNvCxnSpPr>
          <p:nvPr/>
        </p:nvCxnSpPr>
        <p:spPr bwMode="auto">
          <a:xfrm>
            <a:off x="3695248" y="3874710"/>
            <a:ext cx="2228126" cy="55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Умножение 28">
            <a:extLst>
              <a:ext uri="{FF2B5EF4-FFF2-40B4-BE49-F238E27FC236}">
                <a16:creationId xmlns:a16="http://schemas.microsoft.com/office/drawing/2014/main" id="{E77AE942-D1DE-44CF-9C38-5897B0D9F5F2}"/>
              </a:ext>
            </a:extLst>
          </p:cNvPr>
          <p:cNvSpPr/>
          <p:nvPr/>
        </p:nvSpPr>
        <p:spPr bwMode="auto">
          <a:xfrm>
            <a:off x="3177735" y="3112631"/>
            <a:ext cx="371960" cy="395923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Умножение 29">
            <a:extLst>
              <a:ext uri="{FF2B5EF4-FFF2-40B4-BE49-F238E27FC236}">
                <a16:creationId xmlns:a16="http://schemas.microsoft.com/office/drawing/2014/main" id="{1D3B7246-06CD-4B1E-AC15-4614A3DE6F2E}"/>
              </a:ext>
            </a:extLst>
          </p:cNvPr>
          <p:cNvSpPr/>
          <p:nvPr/>
        </p:nvSpPr>
        <p:spPr bwMode="auto">
          <a:xfrm>
            <a:off x="4803808" y="3675015"/>
            <a:ext cx="371960" cy="395923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Стрелка вправо 31">
            <a:extLst>
              <a:ext uri="{FF2B5EF4-FFF2-40B4-BE49-F238E27FC236}">
                <a16:creationId xmlns:a16="http://schemas.microsoft.com/office/drawing/2014/main" id="{ABD2DACA-89CF-416A-A2D8-2F6305952396}"/>
              </a:ext>
            </a:extLst>
          </p:cNvPr>
          <p:cNvSpPr/>
          <p:nvPr/>
        </p:nvSpPr>
        <p:spPr bwMode="auto">
          <a:xfrm>
            <a:off x="3195141" y="5965401"/>
            <a:ext cx="2512932" cy="188815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711ABB4F-ED08-4B5C-A2AC-0FDDAEA8FB87}"/>
              </a:ext>
            </a:extLst>
          </p:cNvPr>
          <p:cNvSpPr/>
          <p:nvPr/>
        </p:nvSpPr>
        <p:spPr>
          <a:xfrm>
            <a:off x="2839441" y="5626847"/>
            <a:ext cx="3442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Направление потока 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6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>
            <a:extLst>
              <a:ext uri="{FF2B5EF4-FFF2-40B4-BE49-F238E27FC236}">
                <a16:creationId xmlns:a16="http://schemas.microsoft.com/office/drawing/2014/main" id="{5ED38B4B-C1DA-4CDA-ACFF-1437C254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22" y="2314217"/>
            <a:ext cx="2388383" cy="2483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FE794F-557C-41F8-AE21-BC3025780EB5}"/>
              </a:ext>
            </a:extLst>
          </p:cNvPr>
          <p:cNvSpPr/>
          <p:nvPr/>
        </p:nvSpPr>
        <p:spPr>
          <a:xfrm>
            <a:off x="3217757" y="1003982"/>
            <a:ext cx="6242126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70C0"/>
                </a:solidFill>
              </a:rPr>
              <a:t>1) Тело клетки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/>
              <a:t>– обрабатывает информацию;</a:t>
            </a:r>
          </a:p>
          <a:p>
            <a:r>
              <a:rPr kumimoji="0" lang="ru-RU" sz="1600" dirty="0">
                <a:solidFill>
                  <a:srgbClr val="0070C0"/>
                </a:solidFill>
              </a:rPr>
              <a:t>2</a:t>
            </a:r>
            <a:r>
              <a:rPr lang="ru-RU" dirty="0">
                <a:solidFill>
                  <a:srgbClr val="0070C0"/>
                </a:solidFill>
              </a:rPr>
              <a:t>) аксон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/>
              <a:t>– передает обработанную информацию другим нейронам;</a:t>
            </a:r>
          </a:p>
          <a:p>
            <a:r>
              <a:rPr kumimoji="0" lang="ru-RU" sz="1600" dirty="0">
                <a:solidFill>
                  <a:srgbClr val="0070C0"/>
                </a:solidFill>
              </a:rPr>
              <a:t>3) дендриты</a:t>
            </a:r>
            <a:r>
              <a:rPr kumimoji="0" lang="ru-RU" sz="1600" dirty="0">
                <a:solidFill>
                  <a:schemeClr val="tx2"/>
                </a:solidFill>
              </a:rPr>
              <a:t> </a:t>
            </a:r>
            <a:r>
              <a:rPr kumimoji="0" lang="ru-RU" sz="1600" dirty="0"/>
              <a:t>– получают информацию от других нейронов;</a:t>
            </a:r>
          </a:p>
          <a:p>
            <a:r>
              <a:rPr lang="ru-RU" dirty="0">
                <a:solidFill>
                  <a:srgbClr val="0070C0"/>
                </a:solidFill>
              </a:rPr>
              <a:t>4) с</a:t>
            </a:r>
            <a:r>
              <a:rPr kumimoji="0" lang="ru-RU" sz="1600" dirty="0">
                <a:solidFill>
                  <a:srgbClr val="0070C0"/>
                </a:solidFill>
              </a:rPr>
              <a:t>инапсы </a:t>
            </a:r>
            <a:r>
              <a:rPr kumimoji="0" lang="ru-RU" sz="1600" dirty="0"/>
              <a:t>– соединяют аксон и дендриты других нейронов.</a:t>
            </a:r>
            <a:endParaRPr lang="ru-RU" sz="1600" dirty="0">
              <a:solidFill>
                <a:srgbClr val="0070C0"/>
              </a:solidFill>
            </a:endParaRPr>
          </a:p>
        </p:txBody>
      </p:sp>
      <p:pic>
        <p:nvPicPr>
          <p:cNvPr id="93" name="Picture 308">
            <a:extLst>
              <a:ext uri="{FF2B5EF4-FFF2-40B4-BE49-F238E27FC236}">
                <a16:creationId xmlns:a16="http://schemas.microsoft.com/office/drawing/2014/main" id="{0C8599D4-8C75-471E-B50B-C436D715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500" y="823342"/>
            <a:ext cx="1534205" cy="160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>
            <a:extLst>
              <a:ext uri="{FF2B5EF4-FFF2-40B4-BE49-F238E27FC236}">
                <a16:creationId xmlns:a16="http://schemas.microsoft.com/office/drawing/2014/main" id="{983D372F-2E9F-4159-A5E3-40B4AA0A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00" y="4820187"/>
            <a:ext cx="1800000" cy="20378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3">
            <a:extLst>
              <a:ext uri="{FF2B5EF4-FFF2-40B4-BE49-F238E27FC236}">
                <a16:creationId xmlns:a16="http://schemas.microsoft.com/office/drawing/2014/main" id="{6281B129-4B4A-4A45-84D1-82BCFD5A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0570"/>
            <a:ext cx="1800000" cy="170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3F4ED726-6C6F-4EC3-8230-70A3091588B1}"/>
              </a:ext>
            </a:extLst>
          </p:cNvPr>
          <p:cNvSpPr/>
          <p:nvPr/>
        </p:nvSpPr>
        <p:spPr>
          <a:xfrm>
            <a:off x="4891928" y="3759404"/>
            <a:ext cx="275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ru-RU" sz="1600" dirty="0">
                <a:solidFill>
                  <a:srgbClr val="0070C0"/>
                </a:solidFill>
              </a:rPr>
              <a:t>Длительность 1 операции</a:t>
            </a:r>
            <a:r>
              <a:rPr kumimoji="0" lang="en-US" sz="1600" dirty="0">
                <a:solidFill>
                  <a:srgbClr val="0070C0"/>
                </a:solidFill>
              </a:rPr>
              <a:t> (c)</a:t>
            </a:r>
            <a:r>
              <a:rPr kumimoji="0" lang="ru-RU" sz="1600" dirty="0">
                <a:solidFill>
                  <a:srgbClr val="0070C0"/>
                </a:solidFill>
              </a:rPr>
              <a:t>: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680711FA-0A9F-4BF3-BE10-E32AC74178CD}"/>
              </a:ext>
            </a:extLst>
          </p:cNvPr>
          <p:cNvSpPr/>
          <p:nvPr/>
        </p:nvSpPr>
        <p:spPr>
          <a:xfrm>
            <a:off x="1181817" y="4964725"/>
            <a:ext cx="4983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0" lang="ru-RU" sz="1600" dirty="0"/>
              <a:t>В коре головного мозга порядка 10</a:t>
            </a:r>
            <a:r>
              <a:rPr kumimoji="0" lang="ru-RU" sz="1600" baseline="42000" dirty="0"/>
              <a:t>9</a:t>
            </a:r>
            <a:r>
              <a:rPr kumimoji="0" lang="ru-RU" sz="1600" dirty="0"/>
              <a:t> нейронов и </a:t>
            </a:r>
          </a:p>
          <a:p>
            <a:pPr algn="ctr"/>
            <a:r>
              <a:rPr kumimoji="0" lang="ru-RU" sz="1600" dirty="0"/>
              <a:t>10</a:t>
            </a:r>
            <a:r>
              <a:rPr kumimoji="0" lang="ru-RU" sz="1600" baseline="42000" dirty="0"/>
              <a:t>12</a:t>
            </a:r>
            <a:r>
              <a:rPr kumimoji="0" lang="ru-RU" sz="1600" dirty="0"/>
              <a:t>  </a:t>
            </a:r>
            <a:r>
              <a:rPr kumimoji="0" lang="ru-RU" sz="1600" dirty="0" err="1"/>
              <a:t>синаптических</a:t>
            </a:r>
            <a:r>
              <a:rPr kumimoji="0" lang="ru-RU" sz="1600" dirty="0"/>
              <a:t> связей. Каждый нейрон связан с 10</a:t>
            </a:r>
            <a:r>
              <a:rPr kumimoji="0" lang="ru-RU" sz="1600" baseline="42000" dirty="0"/>
              <a:t>4</a:t>
            </a:r>
            <a:r>
              <a:rPr kumimoji="0" lang="ru-RU" sz="1600" dirty="0"/>
              <a:t> соседних нейронов.</a:t>
            </a:r>
            <a:endParaRPr lang="ru-RU" sz="1600" dirty="0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6A2F9CC3-F1FD-4B15-9DF9-A7217B9F3124}"/>
              </a:ext>
            </a:extLst>
          </p:cNvPr>
          <p:cNvSpPr/>
          <p:nvPr/>
        </p:nvSpPr>
        <p:spPr>
          <a:xfrm>
            <a:off x="3275916" y="5993836"/>
            <a:ext cx="5695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ru-RU" sz="1600" dirty="0" err="1">
                <a:solidFill>
                  <a:srgbClr val="0070C0"/>
                </a:solidFill>
              </a:rPr>
              <a:t>Энергозатраты</a:t>
            </a:r>
            <a:r>
              <a:rPr kumimoji="0" lang="ru-RU" sz="1600" dirty="0">
                <a:solidFill>
                  <a:srgbClr val="0070C0"/>
                </a:solidFill>
              </a:rPr>
              <a:t> на выполнение 1 операции в секунду: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34D07A60-5101-42E4-92F9-CC94C876ED43}"/>
              </a:ext>
            </a:extLst>
          </p:cNvPr>
          <p:cNvSpPr/>
          <p:nvPr/>
        </p:nvSpPr>
        <p:spPr>
          <a:xfrm>
            <a:off x="3774103" y="6442410"/>
            <a:ext cx="469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314700" algn="l"/>
              </a:tabLst>
            </a:pPr>
            <a:r>
              <a:rPr kumimoji="0" lang="ru-RU" sz="1600" dirty="0"/>
              <a:t>10</a:t>
            </a:r>
            <a:r>
              <a:rPr kumimoji="0" lang="ru-RU" sz="1800" baseline="45000" dirty="0"/>
              <a:t>-16 </a:t>
            </a:r>
            <a:r>
              <a:rPr kumimoji="0" lang="ru-RU" sz="1600" dirty="0"/>
              <a:t>Дж	 10</a:t>
            </a:r>
            <a:r>
              <a:rPr kumimoji="0" lang="ru-RU" sz="1800" baseline="45000" dirty="0"/>
              <a:t>-6 </a:t>
            </a:r>
            <a:r>
              <a:rPr kumimoji="0" lang="ru-RU" sz="1600" dirty="0"/>
              <a:t>Дж</a:t>
            </a:r>
            <a:endParaRPr lang="ru-RU" sz="1600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BFBA595-E9FB-45BF-B84A-982279B1E656}"/>
              </a:ext>
            </a:extLst>
          </p:cNvPr>
          <p:cNvSpPr/>
          <p:nvPr/>
        </p:nvSpPr>
        <p:spPr>
          <a:xfrm>
            <a:off x="4920838" y="4207978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10</a:t>
            </a:r>
            <a:r>
              <a:rPr lang="ru-RU" sz="1600" baseline="45000" dirty="0"/>
              <a:t>-</a:t>
            </a:r>
            <a:r>
              <a:rPr lang="en-US" sz="1600" baseline="45000" dirty="0"/>
              <a:t>3</a:t>
            </a:r>
            <a:r>
              <a:rPr kumimoji="0" lang="en-US" sz="1600" dirty="0"/>
              <a:t>		1</a:t>
            </a:r>
            <a:r>
              <a:rPr kumimoji="0" lang="ru-RU" sz="1600" dirty="0"/>
              <a:t>0</a:t>
            </a:r>
            <a:r>
              <a:rPr kumimoji="0" lang="ru-RU" sz="1600" baseline="45000" dirty="0"/>
              <a:t>-9</a:t>
            </a:r>
            <a:endParaRPr kumimoji="0" lang="ru-RU" sz="1600" dirty="0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C9E11504-BF61-47D0-BDFA-88DE1C8B6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006" y="2359822"/>
            <a:ext cx="4116699" cy="213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8AE0FD34-0116-476E-9ABF-CE3CC2F8C139}"/>
              </a:ext>
            </a:extLst>
          </p:cNvPr>
          <p:cNvSpPr/>
          <p:nvPr/>
        </p:nvSpPr>
        <p:spPr>
          <a:xfrm>
            <a:off x="4750889" y="4628693"/>
            <a:ext cx="2826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70C0"/>
                </a:solidFill>
              </a:rPr>
              <a:t>Архитектура нейронной сети</a:t>
            </a:r>
            <a:r>
              <a:rPr kumimoji="0" lang="ru-RU" sz="1600" dirty="0">
                <a:solidFill>
                  <a:srgbClr val="0070C0"/>
                </a:solidFill>
              </a:rPr>
              <a:t>: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CD7C7298-66CF-4BE5-B122-5CBACAE78AB9}"/>
              </a:ext>
            </a:extLst>
          </p:cNvPr>
          <p:cNvSpPr/>
          <p:nvPr/>
        </p:nvSpPr>
        <p:spPr>
          <a:xfrm>
            <a:off x="6167438" y="4962131"/>
            <a:ext cx="4241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ru-RU" sz="1600" dirty="0"/>
              <a:t>В ИНС порядка 10</a:t>
            </a:r>
            <a:r>
              <a:rPr kumimoji="0" lang="ru-RU" sz="1600" baseline="42000" dirty="0"/>
              <a:t>2</a:t>
            </a:r>
            <a:r>
              <a:rPr kumimoji="0" lang="ru-RU" sz="1600" dirty="0"/>
              <a:t> нейронов и </a:t>
            </a:r>
          </a:p>
          <a:p>
            <a:pPr algn="ctr"/>
            <a:r>
              <a:rPr kumimoji="0" lang="ru-RU" sz="1600" dirty="0"/>
              <a:t>10</a:t>
            </a:r>
            <a:r>
              <a:rPr kumimoji="0" lang="ru-RU" sz="1600" baseline="42000" dirty="0"/>
              <a:t>4</a:t>
            </a:r>
            <a:r>
              <a:rPr kumimoji="0" lang="ru-RU" sz="1600" dirty="0"/>
              <a:t>  синаптических связей. Каждый нейрон связан с 10</a:t>
            </a:r>
            <a:r>
              <a:rPr lang="ru-RU" sz="1600" baseline="42000" dirty="0"/>
              <a:t>2</a:t>
            </a:r>
            <a:r>
              <a:rPr kumimoji="0" lang="ru-RU" sz="1600" dirty="0"/>
              <a:t> соседних нейронов.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454BAF-1C07-438A-8D59-824D7067F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307" y="2833172"/>
            <a:ext cx="579386" cy="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  <p:bldP spid="104" grpId="0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63375-4633-450E-BC56-0DBC8F69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13" y="4694087"/>
            <a:ext cx="2666779" cy="1991388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Обратные вычисления в ИНС/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073165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" y="4885935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3199697" y="5059326"/>
            <a:ext cx="460978" cy="437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3771197" y="4230651"/>
            <a:ext cx="2212120" cy="973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3430186" y="4717398"/>
            <a:ext cx="341011" cy="34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5DCC3A-5E17-476E-9CB6-7BBB5D15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7" y="5250467"/>
            <a:ext cx="2850236" cy="16075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215E8-B46C-45C4-B43C-36D59BD8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86" y="4256953"/>
            <a:ext cx="1819904" cy="9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7B58-D0CA-43FA-80B0-E9C33607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"/>
          <a:stretch/>
        </p:blipFill>
        <p:spPr>
          <a:xfrm>
            <a:off x="8669546" y="4382692"/>
            <a:ext cx="1682511" cy="1114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AECD21-2FD4-4B62-A1D3-4BA58EDB9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416" y="5497117"/>
            <a:ext cx="1807681" cy="13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ru-RU" altLang="ru-RU" sz="2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  <a:endParaRPr lang="ru-RU" altLang="ru-RU" sz="2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E5837BD-D9BC-4E36-8DA0-7179E1D07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160193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ru-RU" altLang="ru-RU" b="1" dirty="0"/>
                  <a:t>Задача распознавания (классификации) рукописных чисел</a:t>
                </a:r>
                <a:endParaRPr lang="en-US" altLang="ru-RU" b="1" dirty="0"/>
              </a:p>
              <a:p>
                <a:r>
                  <a:rPr lang="ru-RU" altLang="ru-RU" b="1" dirty="0"/>
                  <a:t>Архитектура ИНС: </a:t>
                </a:r>
                <a:r>
                  <a:rPr lang="ru-RU" altLang="ru-RU" dirty="0"/>
                  <a:t>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классов)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E5837BD-D9BC-4E36-8DA0-7179E1D07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160193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695" r="-282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Схема 3">
                <a:extLst>
                  <a:ext uri="{FF2B5EF4-FFF2-40B4-BE49-F238E27FC236}">
                    <a16:creationId xmlns:a16="http://schemas.microsoft.com/office/drawing/2014/main" id="{C4CD4CD6-D5BC-4FF7-9CBC-E2C8F10FD5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8303267"/>
                  </p:ext>
                </p:extLst>
              </p:nvPr>
            </p:nvGraphicFramePr>
            <p:xfrm>
              <a:off x="5312698" y="1857376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Схема 3">
                <a:extLst>
                  <a:ext uri="{FF2B5EF4-FFF2-40B4-BE49-F238E27FC236}">
                    <a16:creationId xmlns:a16="http://schemas.microsoft.com/office/drawing/2014/main" id="{C4CD4CD6-D5BC-4FF7-9CBC-E2C8F10FD5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8303267"/>
                  </p:ext>
                </p:extLst>
              </p:nvPr>
            </p:nvGraphicFramePr>
            <p:xfrm>
              <a:off x="5312698" y="1857376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026AAE-1172-471E-8CD1-251E23C673BE}"/>
              </a:ext>
            </a:extLst>
          </p:cNvPr>
          <p:cNvCxnSpPr>
            <a:stCxn id="4" idx="3"/>
            <a:endCxn id="19" idx="1"/>
          </p:cNvCxnSpPr>
          <p:nvPr/>
        </p:nvCxnSpPr>
        <p:spPr bwMode="auto">
          <a:xfrm flipV="1">
            <a:off x="6214465" y="3024791"/>
            <a:ext cx="365058" cy="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Схема 18">
                <a:extLst>
                  <a:ext uri="{FF2B5EF4-FFF2-40B4-BE49-F238E27FC236}">
                    <a16:creationId xmlns:a16="http://schemas.microsoft.com/office/drawing/2014/main" id="{F3F99724-74AA-4156-8332-0639F7992B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8374648"/>
                  </p:ext>
                </p:extLst>
              </p:nvPr>
            </p:nvGraphicFramePr>
            <p:xfrm>
              <a:off x="6579523" y="2124791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19" name="Схема 18">
                <a:extLst>
                  <a:ext uri="{FF2B5EF4-FFF2-40B4-BE49-F238E27FC236}">
                    <a16:creationId xmlns:a16="http://schemas.microsoft.com/office/drawing/2014/main" id="{F3F99724-74AA-4156-8332-0639F7992B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08374648"/>
                  </p:ext>
                </p:extLst>
              </p:nvPr>
            </p:nvGraphicFramePr>
            <p:xfrm>
              <a:off x="6579523" y="2124791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9CCCBBE-C6A8-48C3-A506-9D3F57F31DBE}"/>
                  </a:ext>
                </a:extLst>
              </p:cNvPr>
              <p:cNvSpPr/>
              <p:nvPr/>
            </p:nvSpPr>
            <p:spPr>
              <a:xfrm>
                <a:off x="2913779" y="2757114"/>
                <a:ext cx="2580835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9CCCBBE-C6A8-48C3-A506-9D3F57F31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79" y="2757114"/>
                <a:ext cx="2580835" cy="50687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90A166A-1801-4630-B7CF-D97D321304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449"/>
            <a:ext cx="2794958" cy="157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Схема 23">
                <a:extLst>
                  <a:ext uri="{FF2B5EF4-FFF2-40B4-BE49-F238E27FC236}">
                    <a16:creationId xmlns:a16="http://schemas.microsoft.com/office/drawing/2014/main" id="{1E59387D-3492-4F8C-9CAC-5CD41D5E17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4889921"/>
                  </p:ext>
                </p:extLst>
              </p:nvPr>
            </p:nvGraphicFramePr>
            <p:xfrm>
              <a:off x="7732587" y="2130541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3" r:lo="rId24" r:qs="rId25" r:cs="rId26"/>
              </a:graphicData>
            </a:graphic>
          </p:graphicFrame>
        </mc:Choice>
        <mc:Fallback xmlns="">
          <p:graphicFrame>
            <p:nvGraphicFramePr>
              <p:cNvPr id="24" name="Схема 23">
                <a:extLst>
                  <a:ext uri="{FF2B5EF4-FFF2-40B4-BE49-F238E27FC236}">
                    <a16:creationId xmlns:a16="http://schemas.microsoft.com/office/drawing/2014/main" id="{1E59387D-3492-4F8C-9CAC-5CD41D5E17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4889921"/>
                  </p:ext>
                </p:extLst>
              </p:nvPr>
            </p:nvGraphicFramePr>
            <p:xfrm>
              <a:off x="7732587" y="2130541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0" r:lo="rId31" r:qs="rId32" r:cs="rId33"/>
              </a:graphicData>
            </a:graphic>
          </p:graphicFrame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1F49CDE-6635-4AB2-87A2-417D9C7A895C}"/>
              </a:ext>
            </a:extLst>
          </p:cNvPr>
          <p:cNvCxnSpPr>
            <a:stCxn id="19" idx="3"/>
            <a:endCxn id="24" idx="1"/>
          </p:cNvCxnSpPr>
          <p:nvPr/>
        </p:nvCxnSpPr>
        <p:spPr bwMode="auto">
          <a:xfrm flipV="1">
            <a:off x="7479523" y="3014750"/>
            <a:ext cx="253064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Схема 17">
                <a:extLst>
                  <a:ext uri="{FF2B5EF4-FFF2-40B4-BE49-F238E27FC236}">
                    <a16:creationId xmlns:a16="http://schemas.microsoft.com/office/drawing/2014/main" id="{6E318E06-A9FA-43BD-8AF0-DB0BCEE0F7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1767321"/>
                  </p:ext>
                </p:extLst>
              </p:nvPr>
            </p:nvGraphicFramePr>
            <p:xfrm>
              <a:off x="8879052" y="2021277"/>
              <a:ext cx="796051" cy="19927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4" r:lo="rId35" r:qs="rId36" r:cs="rId37"/>
              </a:graphicData>
            </a:graphic>
          </p:graphicFrame>
        </mc:Choice>
        <mc:Fallback xmlns="">
          <p:graphicFrame>
            <p:nvGraphicFramePr>
              <p:cNvPr id="18" name="Схема 17">
                <a:extLst>
                  <a:ext uri="{FF2B5EF4-FFF2-40B4-BE49-F238E27FC236}">
                    <a16:creationId xmlns:a16="http://schemas.microsoft.com/office/drawing/2014/main" id="{6E318E06-A9FA-43BD-8AF0-DB0BCEE0F7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1767321"/>
                  </p:ext>
                </p:extLst>
              </p:nvPr>
            </p:nvGraphicFramePr>
            <p:xfrm>
              <a:off x="8879052" y="2021277"/>
              <a:ext cx="796051" cy="199270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3" r:lo="rId44" r:qs="rId45" r:cs="rId46"/>
              </a:graphicData>
            </a:graphic>
          </p:graphicFrame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72D6763-6C4D-410E-879E-31487F382722}"/>
              </a:ext>
            </a:extLst>
          </p:cNvPr>
          <p:cNvCxnSpPr>
            <a:cxnSpLocks/>
            <a:stCxn id="24" idx="3"/>
            <a:endCxn id="18" idx="1"/>
          </p:cNvCxnSpPr>
          <p:nvPr/>
        </p:nvCxnSpPr>
        <p:spPr bwMode="auto">
          <a:xfrm>
            <a:off x="8528638" y="3014750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8">
                <a:extLst>
                  <a:ext uri="{FF2B5EF4-FFF2-40B4-BE49-F238E27FC236}">
                    <a16:creationId xmlns:a16="http://schemas.microsoft.com/office/drawing/2014/main" id="{459599E2-F707-467C-B5F2-18B869BD2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186506"/>
                <a:ext cx="12192000" cy="16417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Вычисления в прямом направлении ИНС, расчет матриц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результатов в каждом слое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Forward propagation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ru-RU" altLang="ru-RU" dirty="0"/>
                  <a:t>Сл.1 (входной). На вход слоя подается дополненная единицей матрица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altLang="ru-RU" dirty="0"/>
                  <a:t>. На выходе то же: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2</a:t>
                </a:r>
                <a:r>
                  <a:rPr lang="ru-RU" altLang="ru-RU" dirty="0"/>
                  <a:t> (скрытый).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	Данные с 1</a:t>
                </a:r>
                <a:r>
                  <a:rPr lang="ru-RU" altLang="ru-RU" baseline="30000" dirty="0"/>
                  <a:t>го</a:t>
                </a:r>
                <a:r>
                  <a:rPr lang="ru-RU" altLang="ru-RU" dirty="0"/>
                  <a:t> слоя </a:t>
                </a:r>
                <a:r>
                  <a:rPr lang="ru-RU" altLang="ru-RU" dirty="0" err="1"/>
                  <a:t>умнож</a:t>
                </a:r>
                <a:r>
                  <a:rPr lang="ru-RU" altLang="ru-RU" dirty="0"/>
                  <a:t>. на веса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 сумм.: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. Затем прим</a:t>
                </a:r>
                <a:r>
                  <a:rPr lang="en-US" altLang="ru-RU" dirty="0"/>
                  <a:t>.</a:t>
                </a:r>
                <a:r>
                  <a:rPr lang="ru-RU" altLang="ru-RU" dirty="0"/>
                  <a:t> ф-я актив.: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  <m:t>𝑠𝑖𝑔𝑚𝑜𝑖𝑑</m:t>
                                  </m:r>
                                  <m:d>
                                    <m:d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3</a:t>
                </a:r>
                <a:r>
                  <a:rPr lang="ru-RU" altLang="ru-RU" dirty="0"/>
                  <a:t> (скрытый).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  <m:t>𝑠𝑖𝑔𝑚𝑜𝑖𝑑</m:t>
                                  </m:r>
                                  <m:d>
                                    <m:d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altLang="ru-RU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4</a:t>
                </a:r>
                <a:r>
                  <a:rPr lang="ru-RU" altLang="ru-RU" dirty="0"/>
                  <a:t> (выходной).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alt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8">
                <a:extLst>
                  <a:ext uri="{FF2B5EF4-FFF2-40B4-BE49-F238E27FC236}">
                    <a16:creationId xmlns:a16="http://schemas.microsoft.com/office/drawing/2014/main" id="{459599E2-F707-467C-B5F2-18B869BD2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186506"/>
                <a:ext cx="12192000" cy="1641731"/>
              </a:xfrm>
              <a:prstGeom prst="rect">
                <a:avLst/>
              </a:prstGeom>
              <a:blipFill>
                <a:blip r:embed="rId47"/>
                <a:stretch>
                  <a:fillRect l="-250" t="-372" b="-2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97F33A2E-997C-4FFD-B4E3-8D6CDC4DA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79" y="564220"/>
            <a:ext cx="8634043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Обучение с учителем </a:t>
            </a:r>
            <a:r>
              <a:rPr lang="ru-RU" altLang="ru-RU" dirty="0"/>
              <a:t>подразумевает наличие правильных ответов (</a:t>
            </a:r>
            <a:r>
              <a:rPr lang="en-US" altLang="ru-RU" dirty="0">
                <a:solidFill>
                  <a:srgbClr val="7030A0"/>
                </a:solidFill>
              </a:rPr>
              <a:t>labeled data</a:t>
            </a:r>
            <a:r>
              <a:rPr lang="ru-RU" altLang="ru-RU" dirty="0"/>
              <a:t>), которые можно сравнить с результатами вычислений ИНС.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D0D983C9-58B7-4589-BDEB-975CAA417E7F}"/>
              </a:ext>
            </a:extLst>
          </p:cNvPr>
          <p:cNvSpPr/>
          <p:nvPr/>
        </p:nvSpPr>
        <p:spPr>
          <a:xfrm>
            <a:off x="-50776" y="3703694"/>
            <a:ext cx="2794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8"/>
              </a:rPr>
              <a:t>Gray scale picture of "Nine"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4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9" grpId="0">
        <p:bldAsOne/>
      </p:bldGraphic>
      <p:bldGraphic spid="24" grpId="0">
        <p:bldAsOne/>
      </p:bldGraphic>
      <p:bldGraphic spid="1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8">
                <a:extLst>
                  <a:ext uri="{FF2B5EF4-FFF2-40B4-BE49-F238E27FC236}">
                    <a16:creationId xmlns:a16="http://schemas.microsoft.com/office/drawing/2014/main" id="{459599E2-F707-467C-B5F2-18B869BD2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12684"/>
                <a:ext cx="12192000" cy="4578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Вычисления в ИНС. </a:t>
                </a:r>
                <a:r>
                  <a:rPr lang="ru-RU" altLang="ru-RU" dirty="0"/>
                  <a:t> 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классов)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/>
              </a:p>
              <a:p>
                <a:r>
                  <a:rPr lang="ru-RU" altLang="ru-RU" dirty="0"/>
                  <a:t>Сл.1 (входной). На вход слоя подается дополненная единицей матрица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altLang="ru-RU" dirty="0"/>
                  <a:t>. На выходе то же: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2</a:t>
                </a:r>
                <a:r>
                  <a:rPr lang="ru-RU" altLang="ru-RU" dirty="0"/>
                  <a:t> (скрытый).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	Данные с 1</a:t>
                </a:r>
                <a:r>
                  <a:rPr lang="ru-RU" altLang="ru-RU" baseline="30000" dirty="0"/>
                  <a:t>го</a:t>
                </a:r>
                <a:r>
                  <a:rPr lang="ru-RU" altLang="ru-RU" dirty="0"/>
                  <a:t> слоя </a:t>
                </a:r>
                <a:r>
                  <a:rPr lang="ru-RU" altLang="ru-RU" dirty="0" err="1"/>
                  <a:t>умнож</a:t>
                </a:r>
                <a:r>
                  <a:rPr lang="ru-RU" altLang="ru-RU" dirty="0"/>
                  <a:t>. на веса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 сумм.: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ru-RU" altLang="ru-RU" dirty="0"/>
                  <a:t>. Затем прим</a:t>
                </a:r>
                <a:r>
                  <a:rPr lang="en-US" altLang="ru-RU" dirty="0"/>
                  <a:t>.</a:t>
                </a:r>
                <a:r>
                  <a:rPr lang="ru-RU" altLang="ru-RU" dirty="0"/>
                  <a:t> ф-я актив.: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  <m:t>𝑠𝑖𝑔𝑚𝑜𝑖𝑑</m:t>
                                  </m:r>
                                  <m:d>
                                    <m:d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3</a:t>
                </a:r>
                <a:r>
                  <a:rPr lang="ru-RU" altLang="ru-RU" dirty="0"/>
                  <a:t> (скрытый).</a:t>
                </a:r>
                <a:r>
                  <a:rPr lang="en-US" altLang="ru-RU" dirty="0"/>
                  <a:t> </a:t>
                </a:r>
                <a:r>
                  <a:rPr lang="ru-RU" altLang="ru-RU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  <m:t>𝑠𝑖𝑔𝑚𝑜𝑖𝑑</m:t>
                                  </m:r>
                                  <m:d>
                                    <m:d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altLang="ru-RU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/>
              </a:p>
              <a:p>
                <a:r>
                  <a:rPr lang="ru-RU" altLang="ru-RU" dirty="0"/>
                  <a:t>Сл.</a:t>
                </a:r>
                <a:r>
                  <a:rPr lang="en-US" altLang="ru-RU" dirty="0"/>
                  <a:t>4</a:t>
                </a:r>
                <a:r>
                  <a:rPr lang="ru-RU" altLang="ru-RU" dirty="0"/>
                  <a:t> (выходной).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ru-RU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;→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ru-RU" dirty="0"/>
                  <a:t>;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ru-RU" i="1">
                                      <a:latin typeface="Cambria Math" panose="02040503050406030204" pitchFamily="18" charset="0"/>
                                    </a:rPr>
                                    <m:t>𝑠𝑖𝑔𝑚𝑜𝑖𝑑</m:t>
                                  </m:r>
                                  <m:d>
                                    <m:d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en-US" altLang="ru-RU" i="1"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altLang="ru-RU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b="0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altLang="ru-RU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или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8">
                <a:extLst>
                  <a:ext uri="{FF2B5EF4-FFF2-40B4-BE49-F238E27FC236}">
                    <a16:creationId xmlns:a16="http://schemas.microsoft.com/office/drawing/2014/main" id="{459599E2-F707-467C-B5F2-18B869BD2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212684"/>
                <a:ext cx="12192000" cy="4578497"/>
              </a:xfrm>
              <a:prstGeom prst="rect">
                <a:avLst/>
              </a:prstGeom>
              <a:blipFill>
                <a:blip r:embed="rId2"/>
                <a:stretch>
                  <a:fillRect l="-250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172A444-2D93-4A27-AA32-B824C91C14E9}"/>
                  </a:ext>
                </a:extLst>
              </p:cNvPr>
              <p:cNvSpPr txBox="1"/>
              <p:nvPr/>
            </p:nvSpPr>
            <p:spPr>
              <a:xfrm>
                <a:off x="2931813" y="1081023"/>
                <a:ext cx="9260187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172A444-2D93-4A27-AA32-B824C91C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13" y="1081023"/>
                <a:ext cx="9260187" cy="919739"/>
              </a:xfrm>
              <a:prstGeom prst="rect">
                <a:avLst/>
              </a:prstGeom>
              <a:blipFill>
                <a:blip r:embed="rId3"/>
                <a:stretch>
                  <a:fillRect l="-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8">
            <a:extLst>
              <a:ext uri="{FF2B5EF4-FFF2-40B4-BE49-F238E27FC236}">
                <a16:creationId xmlns:a16="http://schemas.microsoft.com/office/drawing/2014/main" id="{E318B34C-3FB8-4C40-B070-2013AFF9B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738302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Напоминание. </a:t>
            </a:r>
            <a:r>
              <a:rPr lang="ru-RU" altLang="ru-RU" b="1" dirty="0"/>
              <a:t>Вычисления в задаче логистической регрессии и бинарной классификации</a:t>
            </a:r>
            <a:r>
              <a:rPr lang="ru-RU" altLang="ru-RU" dirty="0"/>
              <a:t>:</a:t>
            </a:r>
          </a:p>
        </p:txBody>
      </p: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581A26DF-0131-4D0F-8D00-08A1DE21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000" y="4978708"/>
            <a:ext cx="3816000" cy="1886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74D1837-8C08-440B-B2F1-8C9327937416}"/>
                  </a:ext>
                </a:extLst>
              </p14:cNvPr>
              <p14:cNvContentPartPr/>
              <p14:nvPr/>
            </p14:nvContentPartPr>
            <p14:xfrm>
              <a:off x="9944280" y="3354120"/>
              <a:ext cx="2065680" cy="14000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74D1837-8C08-440B-B2F1-8C93279374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34920" y="3344760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0E857389-0AF7-4034-AE98-A6E8381E41F0}"/>
                  </a:ext>
                </a:extLst>
              </p14:cNvPr>
              <p14:cNvContentPartPr/>
              <p14:nvPr/>
            </p14:nvContentPartPr>
            <p14:xfrm>
              <a:off x="9972360" y="3634560"/>
              <a:ext cx="793080" cy="5886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0E857389-0AF7-4034-AE98-A6E8381E41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956520" y="3571200"/>
                <a:ext cx="824400" cy="71532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9E3FBB5-6B9C-41F2-AC9F-0A38383C1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ru-RU" altLang="ru-RU" sz="2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  <a:endParaRPr lang="ru-RU" altLang="ru-RU" sz="2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C1F614-0E8E-41CA-8694-36B6CDCBD245}"/>
                  </a:ext>
                </a:extLst>
              </p:cNvPr>
              <p:cNvSpPr/>
              <p:nvPr/>
            </p:nvSpPr>
            <p:spPr>
              <a:xfrm>
                <a:off x="8581908" y="5310653"/>
                <a:ext cx="3595600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02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C1F614-0E8E-41CA-8694-36B6CDCBD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908" y="5310653"/>
                <a:ext cx="3595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8">
            <a:extLst>
              <a:ext uri="{FF2B5EF4-FFF2-40B4-BE49-F238E27FC236}">
                <a16:creationId xmlns:a16="http://schemas.microsoft.com/office/drawing/2014/main" id="{38C89222-2FFF-4FDA-9535-81781F6A4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738302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Напоминание. </a:t>
            </a:r>
            <a:r>
              <a:rPr lang="ru-RU" altLang="ru-RU" b="1" dirty="0"/>
              <a:t>Функция качества в задаче логистической регрессии</a:t>
            </a:r>
            <a:r>
              <a:rPr lang="en-US" altLang="ru-RU" dirty="0"/>
              <a:t>.</a:t>
            </a:r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31">
                <a:extLst>
                  <a:ext uri="{FF2B5EF4-FFF2-40B4-BE49-F238E27FC236}">
                    <a16:creationId xmlns:a16="http://schemas.microsoft.com/office/drawing/2014/main" id="{9643AF15-54FA-4352-BF2A-70804C08FDAB}"/>
                  </a:ext>
                </a:extLst>
              </p:cNvPr>
              <p:cNvSpPr txBox="1"/>
              <p:nvPr/>
            </p:nvSpPr>
            <p:spPr bwMode="auto">
              <a:xfrm>
                <a:off x="4391826" y="1229671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Объект 31">
                <a:extLst>
                  <a:ext uri="{FF2B5EF4-FFF2-40B4-BE49-F238E27FC236}">
                    <a16:creationId xmlns:a16="http://schemas.microsoft.com/office/drawing/2014/main" id="{9643AF15-54FA-4352-BF2A-70804C08F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1826" y="1229671"/>
                <a:ext cx="6930589" cy="792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F279BE4-F754-460A-8B36-1F8FFED56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76" y="2224224"/>
                <a:ext cx="11526872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Функция качества в ИНС. </a:t>
                </a:r>
                <a:r>
                  <a:rPr lang="ru-RU" altLang="ru-RU" dirty="0"/>
                  <a:t>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классов)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F279BE4-F754-460A-8B36-1F8FFED56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376" y="2224224"/>
                <a:ext cx="11526872" cy="584775"/>
              </a:xfrm>
              <a:prstGeom prst="rect">
                <a:avLst/>
              </a:prstGeom>
              <a:blipFill>
                <a:blip r:embed="rId4"/>
                <a:stretch>
                  <a:fillRect l="-317" t="-3125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8C8CCBB-92AD-46D7-A65E-D2C158DA1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460" y="2789008"/>
            <a:ext cx="3816000" cy="188638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59A507F-3EC0-497B-A151-EC137A4FF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58" y="4903857"/>
            <a:ext cx="3479642" cy="1962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Объект 31">
                <a:extLst>
                  <a:ext uri="{FF2B5EF4-FFF2-40B4-BE49-F238E27FC236}">
                    <a16:creationId xmlns:a16="http://schemas.microsoft.com/office/drawing/2014/main" id="{203215D7-FF4B-48C6-ADBD-030BC3F497A4}"/>
                  </a:ext>
                </a:extLst>
              </p:cNvPr>
              <p:cNvSpPr txBox="1"/>
              <p:nvPr/>
            </p:nvSpPr>
            <p:spPr bwMode="auto">
              <a:xfrm>
                <a:off x="339221" y="5846633"/>
                <a:ext cx="837345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/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/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/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/>
                                                <m:t>(</m:t>
                                              </m:r>
                                              <m:r>
                                                <a:rPr lang="en-US"/>
                                                <m:t>𝑘</m:t>
                                              </m:r>
                                              <m:r>
                                                <a:rPr lang="ru-RU"/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3" name="Объект 31">
                <a:extLst>
                  <a:ext uri="{FF2B5EF4-FFF2-40B4-BE49-F238E27FC236}">
                    <a16:creationId xmlns:a16="http://schemas.microsoft.com/office/drawing/2014/main" id="{203215D7-FF4B-48C6-ADBD-030BC3F4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221" y="5846633"/>
                <a:ext cx="8373457" cy="792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E80BDB5-6133-41E5-B0AB-5BEF10342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6148"/>
            <a:ext cx="2794958" cy="157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06AB29-C0A9-473B-8E38-E07BC18A797E}"/>
                  </a:ext>
                </a:extLst>
              </p:cNvPr>
              <p:cNvSpPr/>
              <p:nvPr/>
            </p:nvSpPr>
            <p:spPr>
              <a:xfrm>
                <a:off x="2897203" y="3292940"/>
                <a:ext cx="8964419" cy="11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;→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altLang="ru-R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06AB29-C0A9-473B-8E38-E07BC18A7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3" y="3292940"/>
                <a:ext cx="8964419" cy="1126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2839433-1EF4-405E-AF97-CEA9C72E6540}"/>
              </a:ext>
            </a:extLst>
          </p:cNvPr>
          <p:cNvSpPr/>
          <p:nvPr/>
        </p:nvSpPr>
        <p:spPr>
          <a:xfrm>
            <a:off x="8998085" y="4546415"/>
            <a:ext cx="329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Animations from "3Blue1Brown"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EA263F-93E4-4D48-B009-F721FEEABB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209" y="4071703"/>
            <a:ext cx="1620000" cy="1727641"/>
          </a:xfrm>
          <a:prstGeom prst="rect">
            <a:avLst/>
          </a:prstGeom>
        </p:spPr>
      </p:pic>
      <p:sp>
        <p:nvSpPr>
          <p:cNvPr id="61" name="Прямоугольник 8">
            <a:extLst>
              <a:ext uri="{FF2B5EF4-FFF2-40B4-BE49-F238E27FC236}">
                <a16:creationId xmlns:a16="http://schemas.microsoft.com/office/drawing/2014/main" id="{9501D104-CB92-44BB-AD3F-997B5FB7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ru-RU" altLang="ru-RU" sz="2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  <a:endParaRPr lang="ru-RU" altLang="ru-RU" sz="2800" b="1" dirty="0">
              <a:solidFill>
                <a:srgbClr val="7030A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9" grpId="0" animBg="1"/>
      <p:bldP spid="43" grpId="0" animBg="1"/>
      <p:bldP spid="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0D01D84-F6B9-4705-8325-571207019E63}"/>
              </a:ext>
            </a:extLst>
          </p:cNvPr>
          <p:cNvSpPr/>
          <p:nvPr/>
        </p:nvSpPr>
        <p:spPr bwMode="auto">
          <a:xfrm>
            <a:off x="3970533" y="189638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81BB566-AABF-44D8-A448-00E955C6C13B}"/>
              </a:ext>
            </a:extLst>
          </p:cNvPr>
          <p:cNvSpPr/>
          <p:nvPr/>
        </p:nvSpPr>
        <p:spPr bwMode="auto">
          <a:xfrm>
            <a:off x="3975182" y="270913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74B5058-8736-4491-BC16-A89BD09EE8C5}"/>
              </a:ext>
            </a:extLst>
          </p:cNvPr>
          <p:cNvSpPr/>
          <p:nvPr/>
        </p:nvSpPr>
        <p:spPr bwMode="auto">
          <a:xfrm>
            <a:off x="3971780" y="354317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8EDE9B7-BC93-4B0E-84E6-F2D95472E763}"/>
              </a:ext>
            </a:extLst>
          </p:cNvPr>
          <p:cNvSpPr/>
          <p:nvPr/>
        </p:nvSpPr>
        <p:spPr bwMode="auto">
          <a:xfrm>
            <a:off x="5341666" y="224411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E6344807-4849-49B2-9D5C-3E34E38AF5A7}"/>
              </a:ext>
            </a:extLst>
          </p:cNvPr>
          <p:cNvSpPr/>
          <p:nvPr/>
        </p:nvSpPr>
        <p:spPr bwMode="auto">
          <a:xfrm>
            <a:off x="5326168" y="302490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49BC9D6-B96E-4DDF-9B16-13E593912498}"/>
              </a:ext>
            </a:extLst>
          </p:cNvPr>
          <p:cNvSpPr/>
          <p:nvPr/>
        </p:nvSpPr>
        <p:spPr bwMode="auto">
          <a:xfrm>
            <a:off x="6472024" y="264822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/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blipFill>
                <a:blip r:embed="rId2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/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/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 вправо 11">
            <a:extLst>
              <a:ext uri="{FF2B5EF4-FFF2-40B4-BE49-F238E27FC236}">
                <a16:creationId xmlns:a16="http://schemas.microsoft.com/office/drawing/2014/main" id="{E29C4770-4D32-4515-8F2B-9A31C3FDA94F}"/>
              </a:ext>
            </a:extLst>
          </p:cNvPr>
          <p:cNvSpPr/>
          <p:nvPr/>
        </p:nvSpPr>
        <p:spPr bwMode="auto">
          <a:xfrm>
            <a:off x="3410728" y="2157187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Стрелка вправо 12">
            <a:extLst>
              <a:ext uri="{FF2B5EF4-FFF2-40B4-BE49-F238E27FC236}">
                <a16:creationId xmlns:a16="http://schemas.microsoft.com/office/drawing/2014/main" id="{E957A868-10D6-419C-8A89-8B2C2071A7E8}"/>
              </a:ext>
            </a:extLst>
          </p:cNvPr>
          <p:cNvSpPr/>
          <p:nvPr/>
        </p:nvSpPr>
        <p:spPr bwMode="auto">
          <a:xfrm>
            <a:off x="3416734" y="295921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Стрелка вправо 13">
            <a:extLst>
              <a:ext uri="{FF2B5EF4-FFF2-40B4-BE49-F238E27FC236}">
                <a16:creationId xmlns:a16="http://schemas.microsoft.com/office/drawing/2014/main" id="{A71BDD98-F5C5-4F23-8F41-14565EE3145B}"/>
              </a:ext>
            </a:extLst>
          </p:cNvPr>
          <p:cNvSpPr/>
          <p:nvPr/>
        </p:nvSpPr>
        <p:spPr bwMode="auto">
          <a:xfrm>
            <a:off x="3422296" y="379016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Стрелка вправо 14">
            <a:extLst>
              <a:ext uri="{FF2B5EF4-FFF2-40B4-BE49-F238E27FC236}">
                <a16:creationId xmlns:a16="http://schemas.microsoft.com/office/drawing/2014/main" id="{A985B0E8-D0FD-4DB0-810E-C8184850673C}"/>
              </a:ext>
            </a:extLst>
          </p:cNvPr>
          <p:cNvSpPr/>
          <p:nvPr/>
        </p:nvSpPr>
        <p:spPr bwMode="auto">
          <a:xfrm>
            <a:off x="7225640" y="2875852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/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blipFill>
                <a:blip r:embed="rId5"/>
                <a:stretch>
                  <a:fillRect r="-8696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BE2A106-196B-4527-A01C-58B72398ACA3}"/>
              </a:ext>
            </a:extLst>
          </p:cNvPr>
          <p:cNvCxnSpPr>
            <a:stCxn id="30" idx="6"/>
            <a:endCxn id="33" idx="2"/>
          </p:cNvCxnSpPr>
          <p:nvPr/>
        </p:nvCxnSpPr>
        <p:spPr bwMode="auto">
          <a:xfrm>
            <a:off x="4621635" y="2232933"/>
            <a:ext cx="720031" cy="34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69B71F03-D350-4118-9F60-CDDBE460F216}"/>
              </a:ext>
            </a:extLst>
          </p:cNvPr>
          <p:cNvCxnSpPr>
            <a:stCxn id="31" idx="6"/>
            <a:endCxn id="33" idx="2"/>
          </p:cNvCxnSpPr>
          <p:nvPr/>
        </p:nvCxnSpPr>
        <p:spPr bwMode="auto">
          <a:xfrm flipV="1">
            <a:off x="4626284" y="2580664"/>
            <a:ext cx="715382" cy="4650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140294B-4FBD-47E9-AF84-5202FBBB2380}"/>
              </a:ext>
            </a:extLst>
          </p:cNvPr>
          <p:cNvCxnSpPr>
            <a:stCxn id="30" idx="6"/>
            <a:endCxn id="34" idx="2"/>
          </p:cNvCxnSpPr>
          <p:nvPr/>
        </p:nvCxnSpPr>
        <p:spPr bwMode="auto">
          <a:xfrm>
            <a:off x="4621635" y="2232933"/>
            <a:ext cx="704533" cy="11285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C4AE910-13E4-45FA-A16B-505652504E98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0536859-B23B-4A75-B926-6D752BDD846C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36290A0-3C14-4B68-95A1-02A9952B096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4622882" y="2580664"/>
            <a:ext cx="718784" cy="12990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B8B539A-9719-4FF1-B691-3F333DBFA48F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4622882" y="3361454"/>
            <a:ext cx="703286" cy="518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F2CB4AE-ABA7-48F7-A38A-B612BD8DBB49}"/>
              </a:ext>
            </a:extLst>
          </p:cNvPr>
          <p:cNvCxnSpPr>
            <a:stCxn id="33" idx="6"/>
            <a:endCxn id="35" idx="2"/>
          </p:cNvCxnSpPr>
          <p:nvPr/>
        </p:nvCxnSpPr>
        <p:spPr bwMode="auto">
          <a:xfrm>
            <a:off x="5992768" y="2580664"/>
            <a:ext cx="479256" cy="404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4EAC14-1353-4CB6-860D-14198F38EFC6}"/>
              </a:ext>
            </a:extLst>
          </p:cNvPr>
          <p:cNvCxnSpPr>
            <a:stCxn id="34" idx="6"/>
            <a:endCxn id="35" idx="2"/>
          </p:cNvCxnSpPr>
          <p:nvPr/>
        </p:nvCxnSpPr>
        <p:spPr bwMode="auto">
          <a:xfrm flipV="1">
            <a:off x="5977270" y="2984774"/>
            <a:ext cx="494754" cy="3766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/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4543987"/>
                  </p:ext>
                </p:extLst>
              </p:nvPr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CEBA613-31A0-443C-A837-282924CC7746}"/>
              </a:ext>
            </a:extLst>
          </p:cNvPr>
          <p:cNvCxnSpPr>
            <a:stCxn id="57" idx="3"/>
            <a:endCxn id="59" idx="1"/>
          </p:cNvCxnSpPr>
          <p:nvPr/>
        </p:nvCxnSpPr>
        <p:spPr bwMode="auto">
          <a:xfrm flipV="1">
            <a:off x="9163295" y="2956077"/>
            <a:ext cx="365058" cy="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/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4513327"/>
                  </p:ext>
                </p:extLst>
              </p:nvPr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/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mc:Choice>
        <mc:Fallback xmlns="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75624031"/>
                  </p:ext>
                </p:extLst>
              </p:nvPr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64A484E-D605-4FAC-A351-82B94D00453D}"/>
              </a:ext>
            </a:extLst>
          </p:cNvPr>
          <p:cNvCxnSpPr>
            <a:stCxn id="59" idx="3"/>
            <a:endCxn id="60" idx="1"/>
          </p:cNvCxnSpPr>
          <p:nvPr/>
        </p:nvCxnSpPr>
        <p:spPr bwMode="auto">
          <a:xfrm flipV="1">
            <a:off x="10428353" y="2946036"/>
            <a:ext cx="253064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7E9FECD-101E-4B2A-9EF2-97ABED98409A}"/>
              </a:ext>
            </a:extLst>
          </p:cNvPr>
          <p:cNvCxnSpPr>
            <a:cxnSpLocks/>
            <a:stCxn id="60" idx="3"/>
          </p:cNvCxnSpPr>
          <p:nvPr/>
        </p:nvCxnSpPr>
        <p:spPr bwMode="auto">
          <a:xfrm>
            <a:off x="11477468" y="2946036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206312"/>
                <a:ext cx="12192000" cy="2179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Прямые вычисления в ИНС</a:t>
                </a:r>
                <a:r>
                  <a:rPr lang="ru-RU" altLang="ru-RU" dirty="0"/>
                  <a:t> с количеством нейронов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3 2 1</m:t>
                        </m:r>
                      </m:e>
                    </m:d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все синаптические веса равны единице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  <a:p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1 2 3</m:t>
                            </m:r>
                          </m:e>
                        </m:d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;→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1 1 2 3</m:t>
                            </m:r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alt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ru-RU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ru-RU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ru-RU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;                                  		   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ru-RU" alt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altLang="ru-RU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altLang="ru-RU" dirty="0"/>
                              <m:t>Θ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ru-RU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ru-RU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=[3 1]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206312"/>
                <a:ext cx="12192000" cy="2179315"/>
              </a:xfrm>
              <a:prstGeom prst="rect">
                <a:avLst/>
              </a:prstGeom>
              <a:blipFill>
                <a:blip r:embed="rId33"/>
                <a:stretch>
                  <a:fillRect l="-250" b="-2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14:cNvPr>
              <p14:cNvContentPartPr/>
              <p14:nvPr/>
            </p14:nvContentPartPr>
            <p14:xfrm>
              <a:off x="10093906" y="5432297"/>
              <a:ext cx="2065680" cy="140004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84546" y="5422937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содержит 3 </a:t>
                </a:r>
                <a:r>
                  <a:rPr lang="ru-RU" altLang="ru-RU" dirty="0" err="1"/>
                  <a:t>вх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., 2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 в </a:t>
                </a:r>
                <a:r>
                  <a:rPr lang="ru-RU" altLang="ru-RU" dirty="0" err="1"/>
                  <a:t>скр</a:t>
                </a:r>
                <a:r>
                  <a:rPr lang="ru-RU" altLang="ru-RU" dirty="0"/>
                  <a:t>. слое с </a:t>
                </a:r>
                <a:r>
                  <a:rPr lang="ru-RU" altLang="ru-RU" dirty="0" err="1"/>
                  <a:t>лин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функ</a:t>
                </a:r>
                <a:r>
                  <a:rPr lang="ru-RU" altLang="ru-RU" dirty="0"/>
                  <a:t>. активации и 1 </a:t>
                </a:r>
                <a:r>
                  <a:rPr lang="ru-RU" altLang="ru-RU" dirty="0" err="1"/>
                  <a:t>вых</a:t>
                </a:r>
                <a:r>
                  <a:rPr lang="ru-RU" altLang="ru-RU" dirty="0"/>
                  <a:t>. нейрон с логист. ф-ей активации. На вход подается м-</a:t>
                </a:r>
                <a:r>
                  <a:rPr lang="ru-RU" altLang="ru-RU" dirty="0" err="1"/>
                  <a:t>ца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все веса сети равны единице.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  <a:blipFill>
                <a:blip r:embed="rId40"/>
                <a:stretch>
                  <a:fillRect l="-586" t="-5660" r="-97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04C853F6-E0B0-4804-B36B-0064A1574522}"/>
              </a:ext>
            </a:extLst>
          </p:cNvPr>
          <p:cNvSpPr/>
          <p:nvPr/>
        </p:nvSpPr>
        <p:spPr bwMode="auto">
          <a:xfrm>
            <a:off x="3967293" y="1092348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E7EB561-ED02-4B46-A398-55771F204692}"/>
              </a:ext>
            </a:extLst>
          </p:cNvPr>
          <p:cNvCxnSpPr>
            <a:cxnSpLocks/>
            <a:stCxn id="53" idx="6"/>
            <a:endCxn id="33" idx="2"/>
          </p:cNvCxnSpPr>
          <p:nvPr/>
        </p:nvCxnSpPr>
        <p:spPr bwMode="auto">
          <a:xfrm>
            <a:off x="4618395" y="1428898"/>
            <a:ext cx="723271" cy="11517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D84B55D-DD6F-4E44-9D9E-36BF363006EE}"/>
              </a:ext>
            </a:extLst>
          </p:cNvPr>
          <p:cNvCxnSpPr>
            <a:cxnSpLocks/>
            <a:stCxn id="53" idx="6"/>
            <a:endCxn id="34" idx="2"/>
          </p:cNvCxnSpPr>
          <p:nvPr/>
        </p:nvCxnSpPr>
        <p:spPr bwMode="auto">
          <a:xfrm>
            <a:off x="4618395" y="1428898"/>
            <a:ext cx="707773" cy="19325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DAF1920-7576-4526-B928-78B3C8D03FFB}"/>
              </a:ext>
            </a:extLst>
          </p:cNvPr>
          <p:cNvSpPr/>
          <p:nvPr/>
        </p:nvSpPr>
        <p:spPr bwMode="auto">
          <a:xfrm>
            <a:off x="5335650" y="1449030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643E5A1-6C1E-4E42-87E9-2DD07C4DD0DD}"/>
              </a:ext>
            </a:extLst>
          </p:cNvPr>
          <p:cNvCxnSpPr>
            <a:cxnSpLocks/>
            <a:stCxn id="68" idx="6"/>
            <a:endCxn id="35" idx="2"/>
          </p:cNvCxnSpPr>
          <p:nvPr/>
        </p:nvCxnSpPr>
        <p:spPr bwMode="auto">
          <a:xfrm>
            <a:off x="5986752" y="1785580"/>
            <a:ext cx="485272" cy="1199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49F7B1-849A-4939-A268-F915DB3E0F0C}"/>
                  </a:ext>
                </a:extLst>
              </p:cNvPr>
              <p:cNvSpPr txBox="1"/>
              <p:nvPr/>
            </p:nvSpPr>
            <p:spPr>
              <a:xfrm>
                <a:off x="4423875" y="979239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49F7B1-849A-4939-A268-F915DB3E0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979239"/>
                <a:ext cx="365604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928F8-98DA-42C8-94FE-25AE8976F80D}"/>
                  </a:ext>
                </a:extLst>
              </p:cNvPr>
              <p:cNvSpPr txBox="1"/>
              <p:nvPr/>
            </p:nvSpPr>
            <p:spPr>
              <a:xfrm>
                <a:off x="4421869" y="1735829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928F8-98DA-42C8-94FE-25AE8976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9" y="1735829"/>
                <a:ext cx="365604" cy="33855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8B05F4-BE63-4FBE-8C61-ACC6E6063033}"/>
                  </a:ext>
                </a:extLst>
              </p:cNvPr>
              <p:cNvSpPr txBox="1"/>
              <p:nvPr/>
            </p:nvSpPr>
            <p:spPr>
              <a:xfrm>
                <a:off x="4421869" y="2632715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A8B05F4-BE63-4FBE-8C61-ACC6E606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9" y="2632715"/>
                <a:ext cx="365604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AFB9B72-163D-4AD0-98C5-2FD13AB5F3E1}"/>
                  </a:ext>
                </a:extLst>
              </p:cNvPr>
              <p:cNvSpPr txBox="1"/>
              <p:nvPr/>
            </p:nvSpPr>
            <p:spPr>
              <a:xfrm>
                <a:off x="4421869" y="3425309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AFB9B72-163D-4AD0-98C5-2FD13AB5F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9" y="3425309"/>
                <a:ext cx="365604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C8D9BF-06E6-4E47-9104-4E6DC6D31E8A}"/>
                  </a:ext>
                </a:extLst>
              </p:cNvPr>
              <p:cNvSpPr txBox="1"/>
              <p:nvPr/>
            </p:nvSpPr>
            <p:spPr>
              <a:xfrm>
                <a:off x="5835368" y="1300944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6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C8D9BF-06E6-4E47-9104-4E6DC6D31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368" y="1300944"/>
                <a:ext cx="365604" cy="338554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EEA298-DB31-4D59-84C1-E264DA4E24C0}"/>
                  </a:ext>
                </a:extLst>
              </p:cNvPr>
              <p:cNvSpPr txBox="1"/>
              <p:nvPr/>
            </p:nvSpPr>
            <p:spPr>
              <a:xfrm>
                <a:off x="5833362" y="2057534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6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BEEA298-DB31-4D59-84C1-E264DA4E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362" y="2057534"/>
                <a:ext cx="365604" cy="338554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11DF2C-4595-405D-B16E-7508E6C93253}"/>
                  </a:ext>
                </a:extLst>
              </p:cNvPr>
              <p:cNvSpPr txBox="1"/>
              <p:nvPr/>
            </p:nvSpPr>
            <p:spPr>
              <a:xfrm>
                <a:off x="5833362" y="2954420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11DF2C-4595-405D-B16E-7508E6C93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362" y="2954420"/>
                <a:ext cx="365604" cy="338554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4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 animBg="1"/>
      <p:bldP spid="68" grpId="0" animBg="1"/>
      <p:bldP spid="56" grpId="0"/>
      <p:bldP spid="62" grpId="0"/>
      <p:bldP spid="66" grpId="0"/>
      <p:bldP spid="70" grpId="0"/>
      <p:bldP spid="71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0D01D84-F6B9-4705-8325-571207019E63}"/>
              </a:ext>
            </a:extLst>
          </p:cNvPr>
          <p:cNvSpPr/>
          <p:nvPr/>
        </p:nvSpPr>
        <p:spPr bwMode="auto">
          <a:xfrm>
            <a:off x="3970533" y="189638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81BB566-AABF-44D8-A448-00E955C6C13B}"/>
              </a:ext>
            </a:extLst>
          </p:cNvPr>
          <p:cNvSpPr/>
          <p:nvPr/>
        </p:nvSpPr>
        <p:spPr bwMode="auto">
          <a:xfrm>
            <a:off x="3975182" y="2709133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74B5058-8736-4491-BC16-A89BD09EE8C5}"/>
              </a:ext>
            </a:extLst>
          </p:cNvPr>
          <p:cNvSpPr/>
          <p:nvPr/>
        </p:nvSpPr>
        <p:spPr bwMode="auto">
          <a:xfrm>
            <a:off x="3971780" y="354317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8EDE9B7-BC93-4B0E-84E6-F2D95472E763}"/>
              </a:ext>
            </a:extLst>
          </p:cNvPr>
          <p:cNvSpPr/>
          <p:nvPr/>
        </p:nvSpPr>
        <p:spPr bwMode="auto">
          <a:xfrm>
            <a:off x="5341666" y="224411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E6344807-4849-49B2-9D5C-3E34E38AF5A7}"/>
              </a:ext>
            </a:extLst>
          </p:cNvPr>
          <p:cNvSpPr/>
          <p:nvPr/>
        </p:nvSpPr>
        <p:spPr bwMode="auto">
          <a:xfrm>
            <a:off x="5326168" y="302490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49BC9D6-B96E-4DDF-9B16-13E593912498}"/>
              </a:ext>
            </a:extLst>
          </p:cNvPr>
          <p:cNvSpPr/>
          <p:nvPr/>
        </p:nvSpPr>
        <p:spPr bwMode="auto">
          <a:xfrm>
            <a:off x="6472024" y="264822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/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Объект 88">
                <a:extLst>
                  <a:ext uri="{FF2B5EF4-FFF2-40B4-BE49-F238E27FC236}">
                    <a16:creationId xmlns:a16="http://schemas.microsoft.com/office/drawing/2014/main" id="{EA979575-92FC-4F16-B208-6FA44D30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5261" y="2017411"/>
                <a:ext cx="330200" cy="431800"/>
              </a:xfrm>
              <a:prstGeom prst="rect">
                <a:avLst/>
              </a:prstGeom>
              <a:blipFill>
                <a:blip r:embed="rId2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/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Объект 89">
                <a:extLst>
                  <a:ext uri="{FF2B5EF4-FFF2-40B4-BE49-F238E27FC236}">
                    <a16:creationId xmlns:a16="http://schemas.microsoft.com/office/drawing/2014/main" id="{FA0AB779-08EB-4A5D-A70F-2D1F7440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9861" y="2844448"/>
                <a:ext cx="381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/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Объект 90">
                <a:extLst>
                  <a:ext uri="{FF2B5EF4-FFF2-40B4-BE49-F238E27FC236}">
                    <a16:creationId xmlns:a16="http://schemas.microsoft.com/office/drawing/2014/main" id="{7E14A80D-90C3-482F-BEBD-1F6945539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2086" y="3641982"/>
                <a:ext cx="355600" cy="457200"/>
              </a:xfrm>
              <a:prstGeom prst="rect">
                <a:avLst/>
              </a:prstGeom>
              <a:blipFill>
                <a:blip r:embed="rId4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Стрелка вправо 11">
            <a:extLst>
              <a:ext uri="{FF2B5EF4-FFF2-40B4-BE49-F238E27FC236}">
                <a16:creationId xmlns:a16="http://schemas.microsoft.com/office/drawing/2014/main" id="{E29C4770-4D32-4515-8F2B-9A31C3FDA94F}"/>
              </a:ext>
            </a:extLst>
          </p:cNvPr>
          <p:cNvSpPr/>
          <p:nvPr/>
        </p:nvSpPr>
        <p:spPr bwMode="auto">
          <a:xfrm>
            <a:off x="3410728" y="2157187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Стрелка вправо 12">
            <a:extLst>
              <a:ext uri="{FF2B5EF4-FFF2-40B4-BE49-F238E27FC236}">
                <a16:creationId xmlns:a16="http://schemas.microsoft.com/office/drawing/2014/main" id="{E957A868-10D6-419C-8A89-8B2C2071A7E8}"/>
              </a:ext>
            </a:extLst>
          </p:cNvPr>
          <p:cNvSpPr/>
          <p:nvPr/>
        </p:nvSpPr>
        <p:spPr bwMode="auto">
          <a:xfrm>
            <a:off x="3416734" y="295921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Стрелка вправо 13">
            <a:extLst>
              <a:ext uri="{FF2B5EF4-FFF2-40B4-BE49-F238E27FC236}">
                <a16:creationId xmlns:a16="http://schemas.microsoft.com/office/drawing/2014/main" id="{A71BDD98-F5C5-4F23-8F41-14565EE3145B}"/>
              </a:ext>
            </a:extLst>
          </p:cNvPr>
          <p:cNvSpPr/>
          <p:nvPr/>
        </p:nvSpPr>
        <p:spPr bwMode="auto">
          <a:xfrm>
            <a:off x="3422296" y="379016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Стрелка вправо 14">
            <a:extLst>
              <a:ext uri="{FF2B5EF4-FFF2-40B4-BE49-F238E27FC236}">
                <a16:creationId xmlns:a16="http://schemas.microsoft.com/office/drawing/2014/main" id="{A985B0E8-D0FD-4DB0-810E-C8184850673C}"/>
              </a:ext>
            </a:extLst>
          </p:cNvPr>
          <p:cNvSpPr/>
          <p:nvPr/>
        </p:nvSpPr>
        <p:spPr bwMode="auto">
          <a:xfrm>
            <a:off x="7225640" y="2875852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/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Объект 95">
                <a:extLst>
                  <a:ext uri="{FF2B5EF4-FFF2-40B4-BE49-F238E27FC236}">
                    <a16:creationId xmlns:a16="http://schemas.microsoft.com/office/drawing/2014/main" id="{F8B91946-7478-4F2E-AF3F-4F399B4F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3050" y="2796998"/>
                <a:ext cx="279400" cy="330200"/>
              </a:xfrm>
              <a:prstGeom prst="rect">
                <a:avLst/>
              </a:prstGeom>
              <a:blipFill>
                <a:blip r:embed="rId5"/>
                <a:stretch>
                  <a:fillRect r="-8696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BE2A106-196B-4527-A01C-58B72398ACA3}"/>
              </a:ext>
            </a:extLst>
          </p:cNvPr>
          <p:cNvCxnSpPr>
            <a:stCxn id="30" idx="6"/>
            <a:endCxn id="33" idx="2"/>
          </p:cNvCxnSpPr>
          <p:nvPr/>
        </p:nvCxnSpPr>
        <p:spPr bwMode="auto">
          <a:xfrm>
            <a:off x="4621635" y="2232933"/>
            <a:ext cx="720031" cy="34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69B71F03-D350-4118-9F60-CDDBE460F216}"/>
              </a:ext>
            </a:extLst>
          </p:cNvPr>
          <p:cNvCxnSpPr>
            <a:stCxn id="31" idx="6"/>
            <a:endCxn id="33" idx="2"/>
          </p:cNvCxnSpPr>
          <p:nvPr/>
        </p:nvCxnSpPr>
        <p:spPr bwMode="auto">
          <a:xfrm flipV="1">
            <a:off x="4626284" y="2580664"/>
            <a:ext cx="715382" cy="4650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140294B-4FBD-47E9-AF84-5202FBBB2380}"/>
              </a:ext>
            </a:extLst>
          </p:cNvPr>
          <p:cNvCxnSpPr>
            <a:stCxn id="30" idx="6"/>
            <a:endCxn id="34" idx="2"/>
          </p:cNvCxnSpPr>
          <p:nvPr/>
        </p:nvCxnSpPr>
        <p:spPr bwMode="auto">
          <a:xfrm>
            <a:off x="4621635" y="2232933"/>
            <a:ext cx="704533" cy="11285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C4AE910-13E4-45FA-A16B-505652504E98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0536859-B23B-4A75-B926-6D752BDD846C}"/>
              </a:ext>
            </a:extLst>
          </p:cNvPr>
          <p:cNvCxnSpPr>
            <a:stCxn id="31" idx="6"/>
            <a:endCxn id="34" idx="2"/>
          </p:cNvCxnSpPr>
          <p:nvPr/>
        </p:nvCxnSpPr>
        <p:spPr bwMode="auto">
          <a:xfrm>
            <a:off x="4626284" y="3045683"/>
            <a:ext cx="699884" cy="3157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36290A0-3C14-4B68-95A1-02A9952B096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 flipV="1">
            <a:off x="4622882" y="2580664"/>
            <a:ext cx="718784" cy="12990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B8B539A-9719-4FF1-B691-3F333DBFA48F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4622882" y="3361454"/>
            <a:ext cx="703286" cy="518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F2CB4AE-ABA7-48F7-A38A-B612BD8DBB49}"/>
              </a:ext>
            </a:extLst>
          </p:cNvPr>
          <p:cNvCxnSpPr>
            <a:stCxn id="33" idx="6"/>
            <a:endCxn id="35" idx="2"/>
          </p:cNvCxnSpPr>
          <p:nvPr/>
        </p:nvCxnSpPr>
        <p:spPr bwMode="auto">
          <a:xfrm>
            <a:off x="5992768" y="2580664"/>
            <a:ext cx="479256" cy="404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4EAC14-1353-4CB6-860D-14198F38EFC6}"/>
              </a:ext>
            </a:extLst>
          </p:cNvPr>
          <p:cNvCxnSpPr>
            <a:stCxn id="34" idx="6"/>
            <a:endCxn id="35" idx="2"/>
          </p:cNvCxnSpPr>
          <p:nvPr/>
        </p:nvCxnSpPr>
        <p:spPr bwMode="auto">
          <a:xfrm flipV="1">
            <a:off x="5977270" y="2984774"/>
            <a:ext cx="494754" cy="3766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/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7" name="Схема 56">
                <a:extLst>
                  <a:ext uri="{FF2B5EF4-FFF2-40B4-BE49-F238E27FC236}">
                    <a16:creationId xmlns:a16="http://schemas.microsoft.com/office/drawing/2014/main" id="{419A5F21-56AD-44F3-B036-B1E521D021C8}"/>
                  </a:ext>
                </a:extLst>
              </p:cNvPr>
              <p:cNvGraphicFramePr/>
              <p:nvPr/>
            </p:nvGraphicFramePr>
            <p:xfrm>
              <a:off x="8261528" y="1788662"/>
              <a:ext cx="901767" cy="23490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CCEBA613-31A0-443C-A837-282924CC7746}"/>
              </a:ext>
            </a:extLst>
          </p:cNvPr>
          <p:cNvCxnSpPr>
            <a:stCxn id="57" idx="3"/>
            <a:endCxn id="59" idx="1"/>
          </p:cNvCxnSpPr>
          <p:nvPr/>
        </p:nvCxnSpPr>
        <p:spPr bwMode="auto">
          <a:xfrm flipV="1">
            <a:off x="9163295" y="2956077"/>
            <a:ext cx="365058" cy="71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/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59" name="Схема 58">
                <a:extLst>
                  <a:ext uri="{FF2B5EF4-FFF2-40B4-BE49-F238E27FC236}">
                    <a16:creationId xmlns:a16="http://schemas.microsoft.com/office/drawing/2014/main" id="{9C76E6C5-3575-4AED-B099-CFBD40F4B06D}"/>
                  </a:ext>
                </a:extLst>
              </p:cNvPr>
              <p:cNvGraphicFramePr/>
              <p:nvPr/>
            </p:nvGraphicFramePr>
            <p:xfrm>
              <a:off x="9528353" y="2056077"/>
              <a:ext cx="900000" cy="180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/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mc:Choice>
        <mc:Fallback xmlns="">
          <p:graphicFrame>
            <p:nvGraphicFramePr>
              <p:cNvPr id="60" name="Схема 59">
                <a:extLst>
                  <a:ext uri="{FF2B5EF4-FFF2-40B4-BE49-F238E27FC236}">
                    <a16:creationId xmlns:a16="http://schemas.microsoft.com/office/drawing/2014/main" id="{4D66FA88-DE44-41C4-B9A9-5942876B10CE}"/>
                  </a:ext>
                </a:extLst>
              </p:cNvPr>
              <p:cNvGraphicFramePr/>
              <p:nvPr/>
            </p:nvGraphicFramePr>
            <p:xfrm>
              <a:off x="10681417" y="2061827"/>
              <a:ext cx="796051" cy="1768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64A484E-D605-4FAC-A351-82B94D00453D}"/>
              </a:ext>
            </a:extLst>
          </p:cNvPr>
          <p:cNvCxnSpPr>
            <a:stCxn id="59" idx="3"/>
            <a:endCxn id="60" idx="1"/>
          </p:cNvCxnSpPr>
          <p:nvPr/>
        </p:nvCxnSpPr>
        <p:spPr bwMode="auto">
          <a:xfrm flipV="1">
            <a:off x="10428353" y="2946036"/>
            <a:ext cx="253064" cy="10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7E9FECD-101E-4B2A-9EF2-97ABED98409A}"/>
              </a:ext>
            </a:extLst>
          </p:cNvPr>
          <p:cNvCxnSpPr>
            <a:cxnSpLocks/>
            <a:stCxn id="60" idx="3"/>
          </p:cNvCxnSpPr>
          <p:nvPr/>
        </p:nvCxnSpPr>
        <p:spPr bwMode="auto">
          <a:xfrm>
            <a:off x="11477468" y="2946036"/>
            <a:ext cx="350414" cy="28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206312"/>
                <a:ext cx="12192000" cy="2056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Прямые вычисления в ИНС</a:t>
                </a:r>
                <a:r>
                  <a:rPr lang="ru-RU" altLang="ru-RU" dirty="0"/>
                  <a:t> с количеством нейронов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ru-RU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3 2 1</m:t>
                        </m:r>
                      </m:e>
                    </m:d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все синаптические веса равны единице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ru-RU" dirty="0"/>
                  <a:t>.</a:t>
                </a:r>
                <a:endParaRPr lang="ru-RU" altLang="ru-RU" dirty="0"/>
              </a:p>
              <a:p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dirty="0"/>
                          <m:t>Θ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или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;                                  		   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ru-R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или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8">
                <a:extLst>
                  <a:ext uri="{FF2B5EF4-FFF2-40B4-BE49-F238E27FC236}">
                    <a16:creationId xmlns:a16="http://schemas.microsoft.com/office/drawing/2014/main" id="{5B49000F-DED6-46E2-B374-7F1C665F0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206312"/>
                <a:ext cx="12192000" cy="2056012"/>
              </a:xfrm>
              <a:prstGeom prst="rect">
                <a:avLst/>
              </a:prstGeom>
              <a:blipFill>
                <a:blip r:embed="rId33"/>
                <a:stretch>
                  <a:fillRect l="-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14:cNvPr>
              <p14:cNvContentPartPr/>
              <p14:nvPr/>
            </p14:nvContentPartPr>
            <p14:xfrm>
              <a:off x="10093906" y="5432297"/>
              <a:ext cx="2065680" cy="1400040"/>
            </p14:xfrm>
          </p:contentPart>
        </mc:Choice>
        <mc:Fallback xmlns=""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CD7C2A0D-23FA-4611-B42D-BB2B48BB3F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84546" y="5422937"/>
                <a:ext cx="208440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содержит 3 </a:t>
                </a:r>
                <a:r>
                  <a:rPr lang="ru-RU" altLang="ru-RU" dirty="0" err="1"/>
                  <a:t>вх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., 2 </a:t>
                </a:r>
                <a:r>
                  <a:rPr lang="ru-RU" altLang="ru-RU" dirty="0" err="1"/>
                  <a:t>нейр</a:t>
                </a:r>
                <a:r>
                  <a:rPr lang="ru-RU" altLang="ru-RU" dirty="0"/>
                  <a:t>. в </a:t>
                </a:r>
                <a:r>
                  <a:rPr lang="ru-RU" altLang="ru-RU" dirty="0" err="1"/>
                  <a:t>скр</a:t>
                </a:r>
                <a:r>
                  <a:rPr lang="ru-RU" altLang="ru-RU" dirty="0"/>
                  <a:t>. слое с </a:t>
                </a:r>
                <a:r>
                  <a:rPr lang="ru-RU" altLang="ru-RU" dirty="0" err="1"/>
                  <a:t>лин</a:t>
                </a:r>
                <a:r>
                  <a:rPr lang="ru-RU" altLang="ru-RU" dirty="0"/>
                  <a:t>. </a:t>
                </a:r>
                <a:r>
                  <a:rPr lang="ru-RU" altLang="ru-RU" dirty="0" err="1"/>
                  <a:t>функ</a:t>
                </a:r>
                <a:r>
                  <a:rPr lang="ru-RU" altLang="ru-RU" dirty="0"/>
                  <a:t>. активации и 1 </a:t>
                </a:r>
                <a:r>
                  <a:rPr lang="ru-RU" altLang="ru-RU" dirty="0" err="1"/>
                  <a:t>вых</a:t>
                </a:r>
                <a:r>
                  <a:rPr lang="ru-RU" altLang="ru-RU" dirty="0"/>
                  <a:t>. нейрон с логист. ф-ей активации. На вход подается м-</a:t>
                </a:r>
                <a:r>
                  <a:rPr lang="ru-RU" altLang="ru-RU" dirty="0" err="1"/>
                  <a:t>ца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(1 2 3)</m:t>
                        </m:r>
                      </m:e>
                    </m:d>
                  </m:oMath>
                </a14:m>
                <a:r>
                  <a:rPr lang="ru-RU" altLang="ru-RU" dirty="0"/>
                  <a:t>, все веса сети равны единице.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68" y="473655"/>
                <a:ext cx="9360131" cy="646331"/>
              </a:xfrm>
              <a:prstGeom prst="rect">
                <a:avLst/>
              </a:prstGeom>
              <a:blipFill>
                <a:blip r:embed="rId40"/>
                <a:stretch>
                  <a:fillRect l="-586" t="-5660" r="-97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04C853F6-E0B0-4804-B36B-0064A1574522}"/>
              </a:ext>
            </a:extLst>
          </p:cNvPr>
          <p:cNvSpPr/>
          <p:nvPr/>
        </p:nvSpPr>
        <p:spPr bwMode="auto">
          <a:xfrm>
            <a:off x="3967293" y="1092348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8E7EB561-ED02-4B46-A398-55771F204692}"/>
              </a:ext>
            </a:extLst>
          </p:cNvPr>
          <p:cNvCxnSpPr>
            <a:cxnSpLocks/>
            <a:stCxn id="53" idx="6"/>
            <a:endCxn id="33" idx="2"/>
          </p:cNvCxnSpPr>
          <p:nvPr/>
        </p:nvCxnSpPr>
        <p:spPr bwMode="auto">
          <a:xfrm>
            <a:off x="4618395" y="1428898"/>
            <a:ext cx="723271" cy="11517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7D84B55D-DD6F-4E44-9D9E-36BF363006EE}"/>
              </a:ext>
            </a:extLst>
          </p:cNvPr>
          <p:cNvCxnSpPr>
            <a:cxnSpLocks/>
            <a:stCxn id="53" idx="6"/>
            <a:endCxn id="34" idx="2"/>
          </p:cNvCxnSpPr>
          <p:nvPr/>
        </p:nvCxnSpPr>
        <p:spPr bwMode="auto">
          <a:xfrm>
            <a:off x="4618395" y="1428898"/>
            <a:ext cx="707773" cy="19325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DAF1920-7576-4526-B928-78B3C8D03FFB}"/>
              </a:ext>
            </a:extLst>
          </p:cNvPr>
          <p:cNvSpPr/>
          <p:nvPr/>
        </p:nvSpPr>
        <p:spPr bwMode="auto">
          <a:xfrm>
            <a:off x="5335650" y="1449030"/>
            <a:ext cx="651102" cy="6731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1643E5A1-6C1E-4E42-87E9-2DD07C4DD0DD}"/>
              </a:ext>
            </a:extLst>
          </p:cNvPr>
          <p:cNvCxnSpPr>
            <a:cxnSpLocks/>
            <a:stCxn id="68" idx="6"/>
            <a:endCxn id="35" idx="2"/>
          </p:cNvCxnSpPr>
          <p:nvPr/>
        </p:nvCxnSpPr>
        <p:spPr bwMode="auto">
          <a:xfrm>
            <a:off x="5986752" y="1785580"/>
            <a:ext cx="485272" cy="1199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6E7372-B1CB-41B5-8624-E0BC9763D912}"/>
                  </a:ext>
                </a:extLst>
              </p:cNvPr>
              <p:cNvSpPr txBox="1"/>
              <p:nvPr/>
            </p:nvSpPr>
            <p:spPr>
              <a:xfrm>
                <a:off x="5835368" y="1300944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1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6E7372-B1CB-41B5-8624-E0BC976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368" y="1300944"/>
                <a:ext cx="365604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34D732-59F0-4F90-ACEE-56951534FAF4}"/>
                  </a:ext>
                </a:extLst>
              </p:cNvPr>
              <p:cNvSpPr txBox="1"/>
              <p:nvPr/>
            </p:nvSpPr>
            <p:spPr>
              <a:xfrm>
                <a:off x="5833362" y="2057534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34D732-59F0-4F90-ACEE-56951534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362" y="2057534"/>
                <a:ext cx="365604" cy="338554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899F22-807A-42E4-8807-4C902FB52392}"/>
                  </a:ext>
                </a:extLst>
              </p:cNvPr>
              <p:cNvSpPr txBox="1"/>
              <p:nvPr/>
            </p:nvSpPr>
            <p:spPr>
              <a:xfrm>
                <a:off x="5833362" y="2954420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1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899F22-807A-42E4-8807-4C902FB52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362" y="2954420"/>
                <a:ext cx="365604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E1E824B-324A-4C63-A9B0-963F3038B722}"/>
                  </a:ext>
                </a:extLst>
              </p:cNvPr>
              <p:cNvSpPr txBox="1"/>
              <p:nvPr/>
            </p:nvSpPr>
            <p:spPr>
              <a:xfrm>
                <a:off x="6936597" y="2518334"/>
                <a:ext cx="3656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1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E1E824B-324A-4C63-A9B0-963F3038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597" y="2518334"/>
                <a:ext cx="365604" cy="3385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4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63375-4633-450E-BC56-0DBC8F69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13" y="4694087"/>
            <a:ext cx="2666779" cy="1991388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Обратные вычисления в ИНС/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472177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" y="4885935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3199697" y="5059326"/>
            <a:ext cx="460978" cy="437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3771197" y="4230651"/>
            <a:ext cx="2212120" cy="973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3430186" y="4717398"/>
            <a:ext cx="341011" cy="34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5DCC3A-5E17-476E-9CB6-7BBB5D15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7" y="5250467"/>
            <a:ext cx="2850236" cy="16075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215E8-B46C-45C4-B43C-36D59BD8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86" y="4256953"/>
            <a:ext cx="1819904" cy="9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7B58-D0CA-43FA-80B0-E9C33607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"/>
          <a:stretch/>
        </p:blipFill>
        <p:spPr>
          <a:xfrm>
            <a:off x="8669546" y="4382692"/>
            <a:ext cx="1682511" cy="1114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AECD21-2FD4-4B62-A1D3-4BA58EDB9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416" y="5497117"/>
            <a:ext cx="1807681" cy="13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Backpropagation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Обратный расчет </a:t>
                </a:r>
                <a:r>
                  <a:rPr lang="ru-RU" altLang="ru-RU" dirty="0"/>
                  <a:t>выполняется с целью определения компонент градиента функции качества и является этапом процесса обучения:</a:t>
                </a:r>
              </a:p>
              <a:p>
                <a:pPr algn="ctr"/>
                <a:r>
                  <a:rPr lang="en-US" altLang="ru-RU" dirty="0"/>
                  <a:t> 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altLang="ru-RU" dirty="0"/>
                  <a:t>…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  <a:blipFill>
                <a:blip r:embed="rId4"/>
                <a:stretch>
                  <a:fillRect l="-636" t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 2 входными нейронами и 1 выходным нейроном с логистической функцией активации для бинарной классификации. Функция качества для дата сета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образцов имеет вид: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blipFill>
                <a:blip r:embed="rId5"/>
                <a:stretch>
                  <a:fillRect l="-341" t="-3125" r="-341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/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5242372"/>
                  </p:ext>
                </p:extLst>
              </p:nvPr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FC883D2-D8B4-420D-B6DC-429A23808DEB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 bwMode="auto">
          <a:xfrm>
            <a:off x="9445402" y="3440869"/>
            <a:ext cx="379984" cy="54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/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Choice>
        <mc:Fallback xmlns="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8423052"/>
                  </p:ext>
                </p:extLst>
              </p:nvPr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1822D9F0-2519-4852-A08E-3DD6796C55E3}"/>
              </a:ext>
            </a:extLst>
          </p:cNvPr>
          <p:cNvCxnSpPr>
            <a:cxnSpLocks/>
            <a:stCxn id="84" idx="3"/>
          </p:cNvCxnSpPr>
          <p:nvPr/>
        </p:nvCxnSpPr>
        <p:spPr bwMode="auto">
          <a:xfrm flipV="1">
            <a:off x="10621437" y="3442915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/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  <a:blipFill>
                <a:blip r:embed="rId2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D774E2BF-99E1-4A47-8576-944063C3D752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423075" y="2465207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EC23C970-F5B3-4F57-9260-33BD2590C824}"/>
              </a:ext>
            </a:extLst>
          </p:cNvPr>
          <p:cNvSpPr/>
          <p:nvPr/>
        </p:nvSpPr>
        <p:spPr>
          <a:xfrm>
            <a:off x="830617" y="2233303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AADE0ED1-1714-44AC-B7D9-C37806C621E4}"/>
                  </a:ext>
                </a:extLst>
              </p:cNvPr>
              <p:cNvSpPr/>
              <p:nvPr/>
            </p:nvSpPr>
            <p:spPr>
              <a:xfrm>
                <a:off x="741419" y="2905409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AADE0ED1-1714-44AC-B7D9-C37806C62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9" y="2905409"/>
                <a:ext cx="646395" cy="444930"/>
              </a:xfrm>
              <a:prstGeom prst="rect">
                <a:avLst/>
              </a:prstGeom>
              <a:blipFill>
                <a:blip r:embed="rId2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CDB39AF6-791E-4996-8158-819FD7FE24F7}"/>
              </a:ext>
            </a:extLst>
          </p:cNvPr>
          <p:cNvCxnSpPr>
            <a:cxnSpLocks/>
            <a:stCxn id="101" idx="0"/>
            <a:endCxn id="100" idx="2"/>
          </p:cNvCxnSpPr>
          <p:nvPr/>
        </p:nvCxnSpPr>
        <p:spPr>
          <a:xfrm flipV="1">
            <a:off x="1064617" y="2701303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AD105FE8-2937-4CE8-BA33-7A5A53DE5C28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>
            <a:off x="1298617" y="2467303"/>
            <a:ext cx="399449" cy="119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87D3D761-6F9D-4152-88EA-9AFB8D9EEFA3}"/>
              </a:ext>
            </a:extLst>
          </p:cNvPr>
          <p:cNvSpPr/>
          <p:nvPr/>
        </p:nvSpPr>
        <p:spPr>
          <a:xfrm>
            <a:off x="1698066" y="343281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989C8208-ACF0-4550-8E18-AF1586712696}"/>
              </a:ext>
            </a:extLst>
          </p:cNvPr>
          <p:cNvCxnSpPr>
            <a:cxnSpLocks/>
            <a:stCxn id="104" idx="3"/>
            <a:endCxn id="108" idx="1"/>
          </p:cNvCxnSpPr>
          <p:nvPr/>
        </p:nvCxnSpPr>
        <p:spPr>
          <a:xfrm flipV="1">
            <a:off x="2166066" y="3666630"/>
            <a:ext cx="206150" cy="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2BC4BD36-D4F9-4DB3-AA3C-F20C2FAA935A}"/>
              </a:ext>
            </a:extLst>
          </p:cNvPr>
          <p:cNvSpPr/>
          <p:nvPr/>
        </p:nvSpPr>
        <p:spPr>
          <a:xfrm>
            <a:off x="2372216" y="3432630"/>
            <a:ext cx="468000" cy="46800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7DA89814-C053-4E7B-A738-2C41004998BA}"/>
              </a:ext>
            </a:extLst>
          </p:cNvPr>
          <p:cNvCxnSpPr>
            <a:cxnSpLocks/>
            <a:stCxn id="108" idx="3"/>
            <a:endCxn id="110" idx="1"/>
          </p:cNvCxnSpPr>
          <p:nvPr/>
        </p:nvCxnSpPr>
        <p:spPr>
          <a:xfrm>
            <a:off x="2840216" y="3666630"/>
            <a:ext cx="232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B4215BBC-8DBE-4408-8B2D-D3213DCCB79B}"/>
              </a:ext>
            </a:extLst>
          </p:cNvPr>
          <p:cNvSpPr/>
          <p:nvPr/>
        </p:nvSpPr>
        <p:spPr>
          <a:xfrm>
            <a:off x="3072591" y="3432630"/>
            <a:ext cx="468000" cy="468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6051EC72-5A48-4CE8-8D68-97B80ADADA3D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3540591" y="3666630"/>
            <a:ext cx="37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/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alt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func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80DFC16-53EB-4B26-8DC3-E2C4304D43B0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16449" y="3664534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7FC1C85-9212-4269-9107-E9A12EBF034A}"/>
              </a:ext>
            </a:extLst>
          </p:cNvPr>
          <p:cNvSpPr/>
          <p:nvPr/>
        </p:nvSpPr>
        <p:spPr>
          <a:xfrm>
            <a:off x="823991" y="343263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0026B17-B3E1-45EF-A987-51AE9EA9DFF4}"/>
                  </a:ext>
                </a:extLst>
              </p:cNvPr>
              <p:cNvSpPr/>
              <p:nvPr/>
            </p:nvSpPr>
            <p:spPr>
              <a:xfrm>
                <a:off x="734793" y="4104736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0026B17-B3E1-45EF-A987-51AE9EA9D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3" y="4104736"/>
                <a:ext cx="646395" cy="444930"/>
              </a:xfrm>
              <a:prstGeom prst="rect">
                <a:avLst/>
              </a:prstGeom>
              <a:blipFill>
                <a:blip r:embed="rId2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07C6F22-91CC-4EDE-8D04-FA8070068870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1057991" y="3900630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676BED13-592B-4A24-95A6-9C8708B6EEBE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09822" y="4850604"/>
            <a:ext cx="407542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185B129-2FBB-4ABF-8E0F-400D83D50A38}"/>
              </a:ext>
            </a:extLst>
          </p:cNvPr>
          <p:cNvSpPr/>
          <p:nvPr/>
        </p:nvSpPr>
        <p:spPr>
          <a:xfrm>
            <a:off x="817364" y="4618700"/>
            <a:ext cx="468000" cy="468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57AD878-1925-4BC4-9BCF-BB1D7A174E0F}"/>
                  </a:ext>
                </a:extLst>
              </p:cNvPr>
              <p:cNvSpPr/>
              <p:nvPr/>
            </p:nvSpPr>
            <p:spPr>
              <a:xfrm>
                <a:off x="728166" y="5290806"/>
                <a:ext cx="646395" cy="44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57AD878-1925-4BC4-9BCF-BB1D7A174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6" y="5290806"/>
                <a:ext cx="646395" cy="444930"/>
              </a:xfrm>
              <a:prstGeom prst="rect">
                <a:avLst/>
              </a:prstGeom>
              <a:blipFill>
                <a:blip r:embed="rId28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82B27DC-D4BC-4B34-8730-EACD76114C4B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1051364" y="5086700"/>
            <a:ext cx="0" cy="20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012FB65-9DA4-462C-BE15-80A64AE1670C}"/>
              </a:ext>
            </a:extLst>
          </p:cNvPr>
          <p:cNvCxnSpPr>
            <a:cxnSpLocks/>
            <a:stCxn id="38" idx="3"/>
            <a:endCxn id="104" idx="1"/>
          </p:cNvCxnSpPr>
          <p:nvPr/>
        </p:nvCxnSpPr>
        <p:spPr>
          <a:xfrm>
            <a:off x="1291991" y="3666630"/>
            <a:ext cx="406075" cy="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F6A5229-74C8-4CC8-80F6-31BEA273A5F8}"/>
              </a:ext>
            </a:extLst>
          </p:cNvPr>
          <p:cNvCxnSpPr>
            <a:cxnSpLocks/>
            <a:stCxn id="42" idx="3"/>
            <a:endCxn id="104" idx="1"/>
          </p:cNvCxnSpPr>
          <p:nvPr/>
        </p:nvCxnSpPr>
        <p:spPr>
          <a:xfrm flipV="1">
            <a:off x="1285364" y="3666810"/>
            <a:ext cx="412702" cy="118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99130CF-A3EB-4698-88B2-11F1CDC0FE77}"/>
                  </a:ext>
                </a:extLst>
              </p:cNvPr>
              <p:cNvSpPr/>
              <p:nvPr/>
            </p:nvSpPr>
            <p:spPr>
              <a:xfrm>
                <a:off x="61778" y="3466611"/>
                <a:ext cx="563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99130CF-A3EB-4698-88B2-11F1CDC0F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" y="3466611"/>
                <a:ext cx="563359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64C43DF-353A-49E9-B2F7-7CC6DB40E951}"/>
                  </a:ext>
                </a:extLst>
              </p:cNvPr>
              <p:cNvSpPr/>
              <p:nvPr/>
            </p:nvSpPr>
            <p:spPr>
              <a:xfrm>
                <a:off x="58231" y="4651116"/>
                <a:ext cx="563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64C43DF-353A-49E9-B2F7-7CC6DB40E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1" y="4651116"/>
                <a:ext cx="563359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73A51118-0A0A-49EA-BF2C-194AE9B113A6}"/>
                  </a:ext>
                </a:extLst>
              </p:cNvPr>
              <p:cNvSpPr/>
              <p:nvPr/>
            </p:nvSpPr>
            <p:spPr>
              <a:xfrm>
                <a:off x="135758" y="2267284"/>
                <a:ext cx="417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73A51118-0A0A-49EA-BF2C-194AE9B11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58" y="2267284"/>
                <a:ext cx="417102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Прямоугольник 8">
                <a:extLst>
                  <a:ext uri="{FF2B5EF4-FFF2-40B4-BE49-F238E27FC236}">
                    <a16:creationId xmlns:a16="http://schemas.microsoft.com/office/drawing/2014/main" id="{E4BA92A4-4F76-495F-AC75-E30AECD59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0687" y="4416559"/>
                <a:ext cx="2213619" cy="2412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5" name="Прямоугольник 8">
                <a:extLst>
                  <a:ext uri="{FF2B5EF4-FFF2-40B4-BE49-F238E27FC236}">
                    <a16:creationId xmlns:a16="http://schemas.microsoft.com/office/drawing/2014/main" id="{E4BA92A4-4F76-495F-AC75-E30AECD59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0687" y="4416559"/>
                <a:ext cx="2213619" cy="2412135"/>
              </a:xfrm>
              <a:prstGeom prst="rect">
                <a:avLst/>
              </a:prstGeom>
              <a:blipFill>
                <a:blip r:embed="rId32"/>
                <a:stretch>
                  <a:fillRect b="-25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8">
                <a:extLst>
                  <a:ext uri="{FF2B5EF4-FFF2-40B4-BE49-F238E27FC236}">
                    <a16:creationId xmlns:a16="http://schemas.microsoft.com/office/drawing/2014/main" id="{C7E7A260-34C2-4D25-8518-A8F36F6EE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658" y="4489447"/>
                <a:ext cx="2213619" cy="23560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Прямоугольник 8">
                <a:extLst>
                  <a:ext uri="{FF2B5EF4-FFF2-40B4-BE49-F238E27FC236}">
                    <a16:creationId xmlns:a16="http://schemas.microsoft.com/office/drawing/2014/main" id="{C7E7A260-34C2-4D25-8518-A8F36F6EE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7658" y="4489447"/>
                <a:ext cx="2213619" cy="2356030"/>
              </a:xfrm>
              <a:prstGeom prst="rect">
                <a:avLst/>
              </a:prstGeom>
              <a:blipFill>
                <a:blip r:embed="rId37"/>
                <a:stretch>
                  <a:fillRect l="-1928" t="-8269" b="-229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15E7773F-1649-48A5-86F4-BA37D3CE5CDD}"/>
                  </a:ext>
                </a:extLst>
              </p14:cNvPr>
              <p14:cNvContentPartPr/>
              <p14:nvPr/>
            </p14:nvContentPartPr>
            <p14:xfrm>
              <a:off x="7386809" y="4202306"/>
              <a:ext cx="8640" cy="18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15E7773F-1649-48A5-86F4-BA37D3CE5C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77809" y="4193306"/>
                <a:ext cx="26280" cy="1944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AE9DA11-F942-402F-AF65-C817EBD75971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1866"/>
          <a:stretch/>
        </p:blipFill>
        <p:spPr>
          <a:xfrm>
            <a:off x="10509489" y="5743575"/>
            <a:ext cx="1682511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Graphic spid="81" grpId="0">
        <p:bldAsOne/>
      </p:bldGraphic>
      <p:bldGraphic spid="84" grpId="0">
        <p:bldAsOne/>
      </p:bldGraphic>
      <p:bldP spid="98" grpId="0"/>
      <p:bldP spid="100" grpId="0" animBg="1"/>
      <p:bldP spid="101" grpId="0"/>
      <p:bldP spid="104" grpId="0" animBg="1"/>
      <p:bldP spid="108" grpId="0" animBg="1"/>
      <p:bldP spid="110" grpId="0" animBg="1"/>
      <p:bldP spid="123" grpId="0" animBg="1"/>
      <p:bldP spid="38" grpId="0" animBg="1"/>
      <p:bldP spid="39" grpId="0"/>
      <p:bldP spid="42" grpId="0" animBg="1"/>
      <p:bldP spid="43" grpId="0"/>
      <p:bldP spid="18" grpId="0"/>
      <p:bldP spid="61" grpId="0"/>
      <p:bldP spid="62" grpId="0"/>
      <p:bldP spid="65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5594709" y="964758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3418238" y="972871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4076239" y="970978"/>
              <a:ext cx="2567880" cy="35028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359" y="959098"/>
                <a:ext cx="25916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3009919" y="999058"/>
              <a:ext cx="432360" cy="3027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8039" y="987178"/>
                <a:ext cx="4561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5241919" y="1207498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0051" y="1195782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21" y="98101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23066983-D46D-491B-AE80-D84DD48EF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495" y="859809"/>
            <a:ext cx="5029502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Объект 29">
                <a:extLst>
                  <a:ext uri="{FF2B5EF4-FFF2-40B4-BE49-F238E27FC236}">
                    <a16:creationId xmlns:a16="http://schemas.microsoft.com/office/drawing/2014/main" id="{F4D5ADD7-BEE9-485A-97D4-2DB5BB5750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8" name="Объект 29">
                <a:extLst>
                  <a:ext uri="{FF2B5EF4-FFF2-40B4-BE49-F238E27FC236}">
                    <a16:creationId xmlns:a16="http://schemas.microsoft.com/office/drawing/2014/main" id="{F4D5ADD7-BEE9-485A-97D4-2DB5BB57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9FA9DBEA-DB51-46FA-B8AC-2E980EAF760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9D205787-373B-4373-9C73-5FF905E1F7C6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42" name="TextBox 23">
            <a:extLst>
              <a:ext uri="{FF2B5EF4-FFF2-40B4-BE49-F238E27FC236}">
                <a16:creationId xmlns:a16="http://schemas.microsoft.com/office/drawing/2014/main" id="{A75E0C39-EE8D-4696-8C41-4E6EA4AEA953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EA883C79-1072-438E-B344-5632EE6A1D84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44" name="Умножение 13">
            <a:extLst>
              <a:ext uri="{FF2B5EF4-FFF2-40B4-BE49-F238E27FC236}">
                <a16:creationId xmlns:a16="http://schemas.microsoft.com/office/drawing/2014/main" id="{C993543F-1580-4648-8ECF-21035FC1C242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BDEC7E79-E36B-4C9E-B558-B27380790625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6" name="Умножение 15">
            <a:extLst>
              <a:ext uri="{FF2B5EF4-FFF2-40B4-BE49-F238E27FC236}">
                <a16:creationId xmlns:a16="http://schemas.microsoft.com/office/drawing/2014/main" id="{7A348712-D5B5-4734-8DAD-A8B95EF4D0CD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12B14B88-576F-4C47-813A-E6388EBF34F0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B6BD6784-94E4-4B4C-814B-A45E6DDFE400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654819CF-CC4F-4B10-87FE-1F94EEF92407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2EE984F0-D3FF-45CE-AE0D-ADCD553CA20B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F9181461-7E81-449B-B6C8-E52AF38D7731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BC80C10D-8D19-4FB9-8DC3-45E54CC5E772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C9B7ABBC-DD3A-42B4-BA66-72E352069ABB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Умножение 24">
            <a:extLst>
              <a:ext uri="{FF2B5EF4-FFF2-40B4-BE49-F238E27FC236}">
                <a16:creationId xmlns:a16="http://schemas.microsoft.com/office/drawing/2014/main" id="{8CB87839-BB64-41C6-9228-82272477A72E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6E2821C-39FB-471C-A0DB-99A31018B9C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58202247-5776-417D-B455-E3C8138A2776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763458E8-9158-48CF-8629-08B9453C8249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8" name="Правая фигурная скобка 57">
            <a:extLst>
              <a:ext uri="{FF2B5EF4-FFF2-40B4-BE49-F238E27FC236}">
                <a16:creationId xmlns:a16="http://schemas.microsoft.com/office/drawing/2014/main" id="{E9BD1128-D878-4E8B-AC2D-28C022FD6CAE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Правая фигурная скобка 58">
            <a:extLst>
              <a:ext uri="{FF2B5EF4-FFF2-40B4-BE49-F238E27FC236}">
                <a16:creationId xmlns:a16="http://schemas.microsoft.com/office/drawing/2014/main" id="{57F383AB-7214-4130-8223-1FC97C6B417D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45B0EB71-2F73-4C72-BF75-89B49154C911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23160C18-7023-4F28-B011-35504CEF0058}"/>
              </a:ext>
            </a:extLst>
          </p:cNvPr>
          <p:cNvSpPr/>
          <p:nvPr/>
        </p:nvSpPr>
        <p:spPr>
          <a:xfrm>
            <a:off x="7960341" y="6465623"/>
            <a:ext cx="4226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hlinkClick r:id="rId11"/>
              </a:rPr>
              <a:t>Gradient descent intuition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E364665B-4D3D-43CC-B276-A1872B592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045" y="1787174"/>
            <a:ext cx="845995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altLang="ru-RU" u="sng" dirty="0">
                <a:solidFill>
                  <a:srgbClr val="7030A0"/>
                </a:solidFill>
                <a:latin typeface="Arial" charset="0"/>
                <a:cs typeface="Arial" charset="0"/>
              </a:rPr>
              <a:t>The main idea</a:t>
            </a:r>
            <a:r>
              <a:rPr lang="en-US" altLang="ru-RU" dirty="0">
                <a:solidFill>
                  <a:srgbClr val="7030A0"/>
                </a:solidFill>
                <a:latin typeface="Arial" charset="0"/>
                <a:cs typeface="Arial" charset="0"/>
              </a:rPr>
              <a:t> is to modeling the relationship between two sets: a scalar response (</a:t>
            </a:r>
            <a:r>
              <a:rPr lang="en-US" altLang="ru-RU" i="1" dirty="0">
                <a:latin typeface="Arial" charset="0"/>
                <a:cs typeface="Arial" charset="0"/>
              </a:rPr>
              <a:t>y</a:t>
            </a:r>
            <a:r>
              <a:rPr lang="en-US" altLang="ru-RU" dirty="0">
                <a:solidFill>
                  <a:srgbClr val="7030A0"/>
                </a:solidFill>
                <a:latin typeface="Arial" charset="0"/>
                <a:cs typeface="Arial" charset="0"/>
              </a:rPr>
              <a:t>) and independent variable </a:t>
            </a:r>
            <a:r>
              <a:rPr lang="en-US" altLang="ru-RU" dirty="0">
                <a:latin typeface="Arial" charset="0"/>
                <a:cs typeface="Arial" charset="0"/>
              </a:rPr>
              <a:t>(</a:t>
            </a:r>
            <a:r>
              <a:rPr lang="en-US" altLang="ru-RU" i="1" dirty="0">
                <a:latin typeface="Arial" charset="0"/>
                <a:cs typeface="Arial" charset="0"/>
              </a:rPr>
              <a:t>x</a:t>
            </a:r>
            <a:r>
              <a:rPr lang="en-US" altLang="ru-RU" dirty="0">
                <a:latin typeface="Arial" charset="0"/>
                <a:cs typeface="Arial" charset="0"/>
              </a:rPr>
              <a:t>) </a:t>
            </a:r>
            <a:r>
              <a:rPr lang="en-US" altLang="ru-RU" dirty="0">
                <a:solidFill>
                  <a:srgbClr val="7030A0"/>
                </a:solidFill>
                <a:latin typeface="Arial" charset="0"/>
                <a:cs typeface="Arial" charset="0"/>
              </a:rPr>
              <a:t>by minimizing the </a:t>
            </a:r>
            <a:r>
              <a:rPr lang="en-US" altLang="ru-RU" dirty="0">
                <a:solidFill>
                  <a:srgbClr val="333399"/>
                </a:solidFill>
                <a:latin typeface="Arial" charset="0"/>
                <a:cs typeface="Arial" charset="0"/>
              </a:rPr>
              <a:t>cost function:</a:t>
            </a:r>
            <a:endParaRPr lang="en-US" altLang="ru-RU" i="1" dirty="0">
              <a:solidFill>
                <a:srgbClr val="333399"/>
              </a:solidFill>
              <a:latin typeface="+mj-lt"/>
              <a:cs typeface="Arial" charset="0"/>
            </a:endParaRPr>
          </a:p>
          <a:p>
            <a:pPr algn="just"/>
            <a:endParaRPr lang="en-US" altLang="ru-RU" dirty="0">
              <a:latin typeface="Arial" charset="0"/>
              <a:cs typeface="Arial" charset="0"/>
            </a:endParaRPr>
          </a:p>
          <a:p>
            <a:pPr algn="just"/>
            <a:endParaRPr lang="en-US" altLang="ru-RU" dirty="0">
              <a:latin typeface="Arial" charset="0"/>
              <a:cs typeface="Arial" charset="0"/>
            </a:endParaRPr>
          </a:p>
          <a:p>
            <a:pPr algn="just"/>
            <a:endParaRPr lang="en-US" altLang="ru-RU" dirty="0">
              <a:latin typeface="Arial" charset="0"/>
              <a:cs typeface="Arial" charset="0"/>
            </a:endParaRPr>
          </a:p>
          <a:p>
            <a:pPr algn="just"/>
            <a:endParaRPr lang="en-US" altLang="ru-RU" dirty="0">
              <a:latin typeface="Arial" charset="0"/>
              <a:cs typeface="Arial" charset="0"/>
            </a:endParaRPr>
          </a:p>
          <a:p>
            <a:pPr algn="just"/>
            <a:r>
              <a:rPr lang="en-US" altLang="ru-RU" dirty="0">
                <a:solidFill>
                  <a:srgbClr val="7030A0"/>
                </a:solidFill>
                <a:latin typeface="Arial" charset="0"/>
                <a:cs typeface="Arial" charset="0"/>
              </a:rPr>
              <a:t>using</a:t>
            </a:r>
            <a:r>
              <a:rPr lang="en-US" altLang="ru-RU" dirty="0">
                <a:latin typeface="Arial" charset="0"/>
                <a:cs typeface="Arial" charset="0"/>
              </a:rPr>
              <a:t> </a:t>
            </a:r>
            <a:r>
              <a:rPr lang="en-US" altLang="ru-RU" dirty="0">
                <a:solidFill>
                  <a:srgbClr val="333399"/>
                </a:solidFill>
                <a:latin typeface="Arial" charset="0"/>
                <a:cs typeface="Arial" charset="0"/>
              </a:rPr>
              <a:t>gradient descent</a:t>
            </a:r>
            <a:r>
              <a:rPr lang="en-US" altLang="ru-RU" dirty="0">
                <a:latin typeface="Arial" charset="0"/>
                <a:cs typeface="Arial" charset="0"/>
              </a:rPr>
              <a:t> </a:t>
            </a:r>
            <a:r>
              <a:rPr lang="en-US" altLang="ru-RU" dirty="0">
                <a:solidFill>
                  <a:srgbClr val="7030A0"/>
                </a:solidFill>
                <a:latin typeface="Arial" charset="0"/>
                <a:cs typeface="Arial" charset="0"/>
              </a:rPr>
              <a:t>method, for instance.</a:t>
            </a:r>
          </a:p>
          <a:p>
            <a:pPr algn="just"/>
            <a:endParaRPr lang="en-US" altLang="ru-RU" sz="1400" dirty="0">
              <a:latin typeface="Arial" charset="0"/>
              <a:cs typeface="Arial" charset="0"/>
            </a:endParaRPr>
          </a:p>
        </p:txBody>
      </p:sp>
      <p:pic>
        <p:nvPicPr>
          <p:cNvPr id="66" name="Picture 69">
            <a:extLst>
              <a:ext uri="{FF2B5EF4-FFF2-40B4-BE49-F238E27FC236}">
                <a16:creationId xmlns:a16="http://schemas.microsoft.com/office/drawing/2014/main" id="{CC5D065C-74D5-42F2-B9CD-0A1E5844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12" y="4190702"/>
            <a:ext cx="2426218" cy="24082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Объект 30">
                <a:extLst>
                  <a:ext uri="{FF2B5EF4-FFF2-40B4-BE49-F238E27FC236}">
                    <a16:creationId xmlns:a16="http://schemas.microsoft.com/office/drawing/2014/main" id="{BBD76149-6D35-4E93-92FB-D7EA30B512D7}"/>
                  </a:ext>
                </a:extLst>
              </p:cNvPr>
              <p:cNvSpPr txBox="1"/>
              <p:nvPr/>
            </p:nvSpPr>
            <p:spPr bwMode="auto">
              <a:xfrm>
                <a:off x="8133557" y="2453558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67" name="Объект 30">
                <a:extLst>
                  <a:ext uri="{FF2B5EF4-FFF2-40B4-BE49-F238E27FC236}">
                    <a16:creationId xmlns:a16="http://schemas.microsoft.com/office/drawing/2014/main" id="{BBD76149-6D35-4E93-92FB-D7EA30B5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453558"/>
                <a:ext cx="3725862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739309BB-7204-46FD-B2E7-0B23E9A6A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504595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63" name="Прямоугольник 8">
            <a:extLst>
              <a:ext uri="{FF2B5EF4-FFF2-40B4-BE49-F238E27FC236}">
                <a16:creationId xmlns:a16="http://schemas.microsoft.com/office/drawing/2014/main" id="{2A7B4D76-C8BA-41BE-81DE-CE9B1BD1D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5578165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B9D85F56-8D81-4178-B2E9-11AEEFFA1B8A}"/>
              </a:ext>
            </a:extLst>
          </p:cNvPr>
          <p:cNvCxnSpPr>
            <a:stCxn id="40" idx="2"/>
            <a:endCxn id="63" idx="0"/>
          </p:cNvCxnSpPr>
          <p:nvPr/>
        </p:nvCxnSpPr>
        <p:spPr>
          <a:xfrm>
            <a:off x="1776422" y="5384507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8">
            <a:extLst>
              <a:ext uri="{FF2B5EF4-FFF2-40B4-BE49-F238E27FC236}">
                <a16:creationId xmlns:a16="http://schemas.microsoft.com/office/drawing/2014/main" id="{EEBAE365-3B75-40A5-B7C5-2DA978D5D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6105951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3FD6631-2BC4-483F-9D8D-E397340DB660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>
          <a:xfrm flipH="1">
            <a:off x="1775861" y="5916719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34D93D78-EB83-44D9-8DCE-1009BD110110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79646" y="6275228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1F47B151-4203-4B24-BCD6-A8BDCA49D30E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492943" y="6275228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1">
            <a:extLst>
              <a:ext uri="{FF2B5EF4-FFF2-40B4-BE49-F238E27FC236}">
                <a16:creationId xmlns:a16="http://schemas.microsoft.com/office/drawing/2014/main" id="{4D99CAA4-92CE-4912-928D-E4B3FAFD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59" y="3746240"/>
            <a:ext cx="5071537" cy="273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Обратный расчет и обучение ИНС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Backpropagation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/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altLang="ru-RU" b="1" dirty="0"/>
                  <a:t>Обратный расчет </a:t>
                </a:r>
                <a:r>
                  <a:rPr lang="ru-RU" altLang="ru-RU" dirty="0"/>
                  <a:t>выполняется с целью определения компонент градиента функции качества и является этапом процесса обучения:</a:t>
                </a:r>
              </a:p>
              <a:p>
                <a:pPr algn="ctr"/>
                <a:r>
                  <a:rPr lang="en-US" altLang="ru-RU" dirty="0"/>
                  <a:t> 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,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altLang="ru-RU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ru-R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ru-RU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altLang="ru-RU" dirty="0"/>
                  <a:t>…</a:t>
                </a:r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397C5A4-EC12-4D15-BE31-AC2B4E96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53" y="473655"/>
                <a:ext cx="8635041" cy="1139286"/>
              </a:xfrm>
              <a:prstGeom prst="rect">
                <a:avLst/>
              </a:prstGeom>
              <a:blipFill>
                <a:blip r:embed="rId2"/>
                <a:stretch>
                  <a:fillRect l="-636" t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/>
                <a:r>
                  <a:rPr lang="ru-RU" altLang="ru-RU" b="1" dirty="0"/>
                  <a:t>Пример. </a:t>
                </a:r>
                <a:r>
                  <a:rPr lang="ru-RU" altLang="ru-RU" dirty="0"/>
                  <a:t>ИНС с 2 входными нейронами и 1 выходным нейроном с логистической функцией активации для бинарной классификации. Функция качества для дата сета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образцов имеет вид: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3744001-6F53-4682-99CF-34A20A73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2980" y="1706640"/>
                <a:ext cx="8945267" cy="584775"/>
              </a:xfrm>
              <a:prstGeom prst="rect">
                <a:avLst/>
              </a:prstGeom>
              <a:blipFill>
                <a:blip r:embed="rId3"/>
                <a:stretch>
                  <a:fillRect l="-341" t="-3125" r="-341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/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1" name="Схема 80">
                <a:extLst>
                  <a:ext uri="{FF2B5EF4-FFF2-40B4-BE49-F238E27FC236}">
                    <a16:creationId xmlns:a16="http://schemas.microsoft.com/office/drawing/2014/main" id="{C40F75E8-A7B3-4906-B0AF-95ACDCBE9352}"/>
                  </a:ext>
                </a:extLst>
              </p:cNvPr>
              <p:cNvGraphicFramePr/>
              <p:nvPr/>
            </p:nvGraphicFramePr>
            <p:xfrm>
              <a:off x="8543635" y="2584222"/>
              <a:ext cx="901767" cy="17132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FC883D2-D8B4-420D-B6DC-429A23808DEB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 bwMode="auto">
          <a:xfrm>
            <a:off x="9445402" y="3440869"/>
            <a:ext cx="379984" cy="54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/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 xmlns="">
          <p:graphicFrame>
            <p:nvGraphicFramePr>
              <p:cNvPr id="84" name="Схема 83">
                <a:extLst>
                  <a:ext uri="{FF2B5EF4-FFF2-40B4-BE49-F238E27FC236}">
                    <a16:creationId xmlns:a16="http://schemas.microsoft.com/office/drawing/2014/main" id="{D69C7BE9-1410-469B-A99C-921D1B7C52D4}"/>
                  </a:ext>
                </a:extLst>
              </p:cNvPr>
              <p:cNvGraphicFramePr/>
              <p:nvPr/>
            </p:nvGraphicFramePr>
            <p:xfrm>
              <a:off x="9825386" y="2848096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mc:Fallback>
      </mc:AlternateContent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1822D9F0-2519-4852-A08E-3DD6796C55E3}"/>
              </a:ext>
            </a:extLst>
          </p:cNvPr>
          <p:cNvCxnSpPr>
            <a:cxnSpLocks/>
            <a:stCxn id="84" idx="3"/>
          </p:cNvCxnSpPr>
          <p:nvPr/>
        </p:nvCxnSpPr>
        <p:spPr bwMode="auto">
          <a:xfrm flipV="1">
            <a:off x="10621437" y="3442915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/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1FEC4241-3F5F-4A98-8399-EB538F373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29" y="3231300"/>
                <a:ext cx="5097295" cy="404983"/>
              </a:xfrm>
              <a:prstGeom prst="rect">
                <a:avLst/>
              </a:prstGeom>
              <a:blipFill>
                <a:blip r:embed="rId2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/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altLang="ru-R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/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func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3" name="Объект 31">
                <a:extLst>
                  <a:ext uri="{FF2B5EF4-FFF2-40B4-BE49-F238E27FC236}">
                    <a16:creationId xmlns:a16="http://schemas.microsoft.com/office/drawing/2014/main" id="{8A492A47-98C9-4883-A748-428B2E480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5916" y="2286311"/>
                <a:ext cx="4987623" cy="79216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Прямоугольник 8">
                <a:extLst>
                  <a:ext uri="{FF2B5EF4-FFF2-40B4-BE49-F238E27FC236}">
                    <a16:creationId xmlns:a16="http://schemas.microsoft.com/office/drawing/2014/main" id="{703ED180-7F86-4D24-B6DF-5B23BAD72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978" y="3419832"/>
                <a:ext cx="7951243" cy="2044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Алгоритм обучения</a:t>
                </a:r>
                <a:r>
                  <a:rPr lang="en-US" altLang="ru-RU" b="1" dirty="0"/>
                  <a:t> </a:t>
                </a:r>
                <a:r>
                  <a:rPr lang="ru-RU" altLang="ru-RU" b="1" dirty="0"/>
                  <a:t>(обобщенный).</a:t>
                </a:r>
                <a:endParaRPr lang="en-US" altLang="ru-RU" b="1" dirty="0"/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ru-R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ru-RU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altLang="ru-RU" dirty="0"/>
                  <a:t> случайным образом.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Рассчитать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ru-RU" alt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ru-RU" alt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 методом обратного распр. ошибки.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  <m:sup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</a:t>
                </a:r>
                <a:r>
                  <a:rPr lang="en-US" altLang="ru-RU" dirty="0"/>
                  <a:t>: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5" name="Прямоугольник 8">
                <a:extLst>
                  <a:ext uri="{FF2B5EF4-FFF2-40B4-BE49-F238E27FC236}">
                    <a16:creationId xmlns:a16="http://schemas.microsoft.com/office/drawing/2014/main" id="{703ED180-7F86-4D24-B6DF-5B23BAD72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978" y="3419832"/>
                <a:ext cx="7951243" cy="2044278"/>
              </a:xfrm>
              <a:prstGeom prst="rect">
                <a:avLst/>
              </a:prstGeom>
              <a:blipFill>
                <a:blip r:embed="rId24"/>
                <a:stretch>
                  <a:fillRect l="-460" t="-896" b="-3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4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63375-4633-450E-BC56-0DBC8F69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13" y="4694087"/>
            <a:ext cx="2666779" cy="1991388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Обратные вычисления в ИНС/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933780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" y="4885935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3199697" y="5059326"/>
            <a:ext cx="460978" cy="437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3771197" y="4230651"/>
            <a:ext cx="2212120" cy="973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3430186" y="4717398"/>
            <a:ext cx="341011" cy="34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5DCC3A-5E17-476E-9CB6-7BBB5D15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7" y="5250467"/>
            <a:ext cx="2850236" cy="16075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215E8-B46C-45C4-B43C-36D59BD8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86" y="4256953"/>
            <a:ext cx="1819904" cy="9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7B58-D0CA-43FA-80B0-E9C33607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"/>
          <a:stretch/>
        </p:blipFill>
        <p:spPr>
          <a:xfrm>
            <a:off x="8669546" y="4382692"/>
            <a:ext cx="1682511" cy="1114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AECD21-2FD4-4B62-A1D3-4BA58EDB9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416" y="5497117"/>
            <a:ext cx="1807681" cy="13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58487"/>
            <a:ext cx="8634043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Параметры</a:t>
            </a:r>
            <a:r>
              <a:rPr lang="ru-RU" altLang="ru-RU" dirty="0"/>
              <a:t> модели определяются в ходе решения задачи МО.</a:t>
            </a:r>
            <a:endParaRPr lang="en-US" altLang="ru-RU" dirty="0"/>
          </a:p>
          <a:p>
            <a:r>
              <a:rPr lang="ru-RU" altLang="ru-RU" b="1" dirty="0" err="1"/>
              <a:t>Гиперпараметры</a:t>
            </a:r>
            <a:r>
              <a:rPr lang="ru-RU" altLang="ru-RU" dirty="0"/>
              <a:t> задаются пользователем, как правило не единственным образом, и их значения </a:t>
            </a:r>
            <a:r>
              <a:rPr lang="ru-RU" altLang="ru-RU" dirty="0">
                <a:solidFill>
                  <a:srgbClr val="002060"/>
                </a:solidFill>
              </a:rPr>
              <a:t>влияют</a:t>
            </a:r>
            <a:r>
              <a:rPr lang="ru-RU" altLang="ru-RU" dirty="0"/>
              <a:t> на значения искомых параметров.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58194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40156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3200" y="139220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189053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437" y="2964387"/>
                <a:ext cx="10949089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Количество данных для градиентного метода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Batch gradient descent (GD) – Mini-Batch GD. – Stochastic GD</a:t>
                </a:r>
                <a:r>
                  <a:rPr lang="en-US" altLang="ru-RU" dirty="0"/>
                  <a:t> </a:t>
                </a:r>
              </a:p>
              <a:p>
                <a:r>
                  <a:rPr lang="en-US" altLang="ru-RU" dirty="0"/>
                  <a:t>5.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r>
                  <a:rPr lang="en-US" altLang="ru-RU" dirty="0"/>
                  <a:t> 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437" y="2964387"/>
                <a:ext cx="10949089" cy="1323439"/>
              </a:xfrm>
              <a:prstGeom prst="rect">
                <a:avLst/>
              </a:prstGeom>
              <a:blipFill>
                <a:blip r:embed="rId13"/>
                <a:stretch>
                  <a:fillRect l="-278" t="-1382" b="-5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AA018EAC-CDF7-42E7-94BD-0AF34366B67E}"/>
                  </a:ext>
                </a:extLst>
              </p:cNvPr>
              <p:cNvSpPr txBox="1"/>
              <p:nvPr/>
            </p:nvSpPr>
            <p:spPr bwMode="auto">
              <a:xfrm>
                <a:off x="3320435" y="2143338"/>
                <a:ext cx="844173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AA018EAC-CDF7-42E7-94BD-0AF34366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0435" y="2143338"/>
                <a:ext cx="8441733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DC30D38-212F-4AE6-B5F7-A3CE09DCBED5}"/>
                  </a:ext>
                </a:extLst>
              </p14:cNvPr>
              <p14:cNvContentPartPr/>
              <p14:nvPr/>
            </p14:nvContentPartPr>
            <p14:xfrm>
              <a:off x="3227400" y="1121760"/>
              <a:ext cx="1727640" cy="1832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DC30D38-212F-4AE6-B5F7-A3CE09DCBE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1560" y="1058400"/>
                <a:ext cx="17589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062B8AF3-C1AF-4CC2-A50B-A8BF2EF06B49}"/>
                  </a:ext>
                </a:extLst>
              </p14:cNvPr>
              <p14:cNvContentPartPr/>
              <p14:nvPr/>
            </p14:nvContentPartPr>
            <p14:xfrm>
              <a:off x="8999978" y="2378308"/>
              <a:ext cx="245160" cy="9072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062B8AF3-C1AF-4CC2-A50B-A8BF2EF06B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4138" y="2314948"/>
                <a:ext cx="2764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5BF4CDA7-3AE5-4098-9944-76CF76189694}"/>
                  </a:ext>
                </a:extLst>
              </p14:cNvPr>
              <p14:cNvContentPartPr/>
              <p14:nvPr/>
            </p14:nvContentPartPr>
            <p14:xfrm>
              <a:off x="9278618" y="2273908"/>
              <a:ext cx="86400" cy="2232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5BF4CDA7-3AE5-4098-9944-76CF761896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62778" y="2210548"/>
                <a:ext cx="117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0604A60-2D4C-4E4D-8978-5542759A2A6B}"/>
                  </a:ext>
                </a:extLst>
              </p14:cNvPr>
              <p14:cNvContentPartPr/>
              <p14:nvPr/>
            </p14:nvContentPartPr>
            <p14:xfrm>
              <a:off x="9649778" y="2269948"/>
              <a:ext cx="202680" cy="4068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0604A60-2D4C-4E4D-8978-5542759A2A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33938" y="2206588"/>
                <a:ext cx="234000" cy="167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10E802-2ECC-4002-A18F-9F727E1E90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4904" y="4287826"/>
            <a:ext cx="4285067" cy="2149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8F548E-D490-473E-8F97-3886C43FC08D}"/>
              </a:ext>
            </a:extLst>
          </p:cNvPr>
          <p:cNvSpPr txBox="1"/>
          <p:nvPr/>
        </p:nvSpPr>
        <p:spPr>
          <a:xfrm>
            <a:off x="3120823" y="643943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25"/>
              </a:rPr>
              <a:t>https://dragonnotes.org/MachineLearning/Optimization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58487"/>
            <a:ext cx="8634043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Параметры</a:t>
            </a:r>
            <a:r>
              <a:rPr lang="ru-RU" altLang="ru-RU" dirty="0"/>
              <a:t> модели определяются в ходе решения задачи МО.</a:t>
            </a:r>
            <a:endParaRPr lang="en-US" altLang="ru-RU" dirty="0"/>
          </a:p>
          <a:p>
            <a:r>
              <a:rPr lang="ru-RU" altLang="ru-RU" b="1" dirty="0" err="1"/>
              <a:t>Гиперпараметры</a:t>
            </a:r>
            <a:r>
              <a:rPr lang="ru-RU" altLang="ru-RU" dirty="0"/>
              <a:t> задаются пользователем, как правило не единственным образом, и их значения </a:t>
            </a:r>
            <a:r>
              <a:rPr lang="ru-RU" altLang="ru-RU" dirty="0">
                <a:solidFill>
                  <a:srgbClr val="002060"/>
                </a:solidFill>
              </a:rPr>
              <a:t>влияют</a:t>
            </a:r>
            <a:r>
              <a:rPr lang="ru-RU" altLang="ru-RU" dirty="0"/>
              <a:t> на значения искомых параметров.</a:t>
            </a:r>
            <a:r>
              <a:rPr lang="en-US" altLang="ru-RU" dirty="0"/>
              <a:t> </a:t>
            </a:r>
            <a:endParaRPr lang="ru-RU" altLang="ru-RU" dirty="0"/>
          </a:p>
        </p:txBody>
      </p:sp>
      <p:sp>
        <p:nvSpPr>
          <p:cNvPr id="19" name="Прямоугольник 8">
            <a:extLst>
              <a:ext uri="{FF2B5EF4-FFF2-40B4-BE49-F238E27FC236}">
                <a16:creationId xmlns:a16="http://schemas.microsoft.com/office/drawing/2014/main" id="{2221D98D-2503-4880-97E7-3FDA3E0AE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5820" y="1388506"/>
            <a:ext cx="8751925" cy="584775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…</a:t>
            </a:r>
          </a:p>
          <a:p>
            <a:r>
              <a:rPr lang="en-US" altLang="ru-RU" dirty="0"/>
              <a:t>5. </a:t>
            </a:r>
            <a:r>
              <a:rPr lang="ru-RU" altLang="ru-RU" dirty="0"/>
              <a:t>Регуляризация / </a:t>
            </a:r>
            <a:r>
              <a:rPr lang="en-US" altLang="ru-RU" dirty="0">
                <a:solidFill>
                  <a:srgbClr val="7030A0"/>
                </a:solidFill>
              </a:rPr>
              <a:t>Regularization</a:t>
            </a:r>
            <a:r>
              <a:rPr lang="en-US" altLang="ru-RU" dirty="0"/>
              <a:t>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0A9B107-73E2-4DD7-9613-2C2C1D7F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" y="2970381"/>
            <a:ext cx="4196353" cy="3600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503C9A-5016-4E41-98F6-DBD09F5F29F2}"/>
              </a:ext>
            </a:extLst>
          </p:cNvPr>
          <p:cNvSpPr/>
          <p:nvPr/>
        </p:nvSpPr>
        <p:spPr>
          <a:xfrm>
            <a:off x="572916" y="6483649"/>
            <a:ext cx="345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Exponential Growth and Epidemics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5130AB-794D-4B64-9836-C79EE9F233F3}"/>
              </a:ext>
            </a:extLst>
          </p:cNvPr>
          <p:cNvSpPr/>
          <p:nvPr/>
        </p:nvSpPr>
        <p:spPr>
          <a:xfrm>
            <a:off x="1381328" y="2964182"/>
            <a:ext cx="3061276" cy="317452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577EB4-EBD4-4F04-9828-2485D34C4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580" y="4951379"/>
            <a:ext cx="1704975" cy="1371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37E25F6-DCD5-4DC2-8E53-2B088033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980" y="4951378"/>
            <a:ext cx="1704975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Объект 31">
                <a:extLst>
                  <a:ext uri="{FF2B5EF4-FFF2-40B4-BE49-F238E27FC236}">
                    <a16:creationId xmlns:a16="http://schemas.microsoft.com/office/drawing/2014/main" id="{D020A170-1CB3-4F39-B4BF-04C5E7EB969F}"/>
                  </a:ext>
                </a:extLst>
              </p:cNvPr>
              <p:cNvSpPr txBox="1"/>
              <p:nvPr/>
            </p:nvSpPr>
            <p:spPr bwMode="auto">
              <a:xfrm>
                <a:off x="3320435" y="1987697"/>
                <a:ext cx="8441733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Объект 31">
                <a:extLst>
                  <a:ext uri="{FF2B5EF4-FFF2-40B4-BE49-F238E27FC236}">
                    <a16:creationId xmlns:a16="http://schemas.microsoft.com/office/drawing/2014/main" id="{D020A170-1CB3-4F39-B4BF-04C5E7EB9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20435" y="1987697"/>
                <a:ext cx="8441733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277E2524-6C5C-4BC2-9619-2443F95196AD}"/>
                  </a:ext>
                </a:extLst>
              </p14:cNvPr>
              <p14:cNvContentPartPr/>
              <p14:nvPr/>
            </p14:nvContentPartPr>
            <p14:xfrm>
              <a:off x="6601197" y="6509765"/>
              <a:ext cx="360" cy="36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277E2524-6C5C-4BC2-9619-2443F95196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2557" y="650076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59ECCF0-498B-4253-B220-8F3C3E785107}"/>
              </a:ext>
            </a:extLst>
          </p:cNvPr>
          <p:cNvCxnSpPr>
            <a:cxnSpLocks/>
          </p:cNvCxnSpPr>
          <p:nvPr/>
        </p:nvCxnSpPr>
        <p:spPr>
          <a:xfrm flipV="1">
            <a:off x="6826906" y="4106075"/>
            <a:ext cx="0" cy="2207175"/>
          </a:xfrm>
          <a:prstGeom prst="line">
            <a:avLst/>
          </a:prstGeom>
          <a:solidFill>
            <a:srgbClr val="008C3A">
              <a:alpha val="75000"/>
            </a:srgbClr>
          </a:solidFill>
          <a:ln w="18000">
            <a:solidFill>
              <a:srgbClr val="008C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4954DBD9-FA44-4846-B2B5-E7D85AD6E5F5}"/>
              </a:ext>
            </a:extLst>
          </p:cNvPr>
          <p:cNvCxnSpPr>
            <a:cxnSpLocks/>
          </p:cNvCxnSpPr>
          <p:nvPr/>
        </p:nvCxnSpPr>
        <p:spPr>
          <a:xfrm>
            <a:off x="6827852" y="6322921"/>
            <a:ext cx="3016539" cy="0"/>
          </a:xfrm>
          <a:prstGeom prst="line">
            <a:avLst/>
          </a:prstGeom>
          <a:solidFill>
            <a:srgbClr val="008C3A">
              <a:alpha val="75000"/>
            </a:srgbClr>
          </a:solidFill>
          <a:ln w="18000">
            <a:solidFill>
              <a:srgbClr val="008C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Схема 41">
                <a:extLst>
                  <a:ext uri="{FF2B5EF4-FFF2-40B4-BE49-F238E27FC236}">
                    <a16:creationId xmlns:a16="http://schemas.microsoft.com/office/drawing/2014/main" id="{B119BE60-63F8-4E25-BD5D-C7BAA6904A3D}"/>
                  </a:ext>
                </a:extLst>
              </p:cNvPr>
              <p:cNvGraphicFramePr/>
              <p:nvPr/>
            </p:nvGraphicFramePr>
            <p:xfrm>
              <a:off x="8543635" y="2584221"/>
              <a:ext cx="901767" cy="21726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42" name="Схема 41">
                <a:extLst>
                  <a:ext uri="{FF2B5EF4-FFF2-40B4-BE49-F238E27FC236}">
                    <a16:creationId xmlns:a16="http://schemas.microsoft.com/office/drawing/2014/main" id="{B119BE60-63F8-4E25-BD5D-C7BAA6904A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17702622"/>
                  </p:ext>
                </p:extLst>
              </p:nvPr>
            </p:nvGraphicFramePr>
            <p:xfrm>
              <a:off x="8543635" y="2584221"/>
              <a:ext cx="901767" cy="21726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8152278C-0544-432D-B9D7-6A8090A40C96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 bwMode="auto">
          <a:xfrm>
            <a:off x="9445402" y="3670523"/>
            <a:ext cx="379984" cy="92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Схема 43">
                <a:extLst>
                  <a:ext uri="{FF2B5EF4-FFF2-40B4-BE49-F238E27FC236}">
                    <a16:creationId xmlns:a16="http://schemas.microsoft.com/office/drawing/2014/main" id="{28CED306-8A9E-47FB-85DE-660B4439090B}"/>
                  </a:ext>
                </a:extLst>
              </p:cNvPr>
              <p:cNvGraphicFramePr/>
              <p:nvPr/>
            </p:nvGraphicFramePr>
            <p:xfrm>
              <a:off x="9825386" y="3081563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44" name="Схема 43">
                <a:extLst>
                  <a:ext uri="{FF2B5EF4-FFF2-40B4-BE49-F238E27FC236}">
                    <a16:creationId xmlns:a16="http://schemas.microsoft.com/office/drawing/2014/main" id="{28CED306-8A9E-47FB-85DE-660B443909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5427768"/>
                  </p:ext>
                </p:extLst>
              </p:nvPr>
            </p:nvGraphicFramePr>
            <p:xfrm>
              <a:off x="9825386" y="3081563"/>
              <a:ext cx="796051" cy="11965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08B431AE-5B88-425D-AD1A-D7B940F8BEA7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10621437" y="3676382"/>
            <a:ext cx="350414" cy="343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35351A8-4D59-4E4A-9991-38F698E9AD30}"/>
                  </a:ext>
                </a:extLst>
              </p:cNvPr>
              <p:cNvSpPr/>
              <p:nvPr/>
            </p:nvSpPr>
            <p:spPr>
              <a:xfrm>
                <a:off x="6955277" y="3474493"/>
                <a:ext cx="5097295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3949700" algn="l"/>
                  </a:tabLst>
                </a:pPr>
                <a14:m>
                  <m:oMath xmlns:m="http://schemas.openxmlformats.org/officeDocument/2006/math">
                    <m:r>
                      <a:rPr lang="en-US" altLang="ru-RU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ru-RU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35351A8-4D59-4E4A-9991-38F698E9A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277" y="3474493"/>
                <a:ext cx="5097295" cy="404983"/>
              </a:xfrm>
              <a:prstGeom prst="rect">
                <a:avLst/>
              </a:prstGeom>
              <a:blipFill>
                <a:blip r:embed="rId2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Рукописный ввод 75">
                <a:extLst>
                  <a:ext uri="{FF2B5EF4-FFF2-40B4-BE49-F238E27FC236}">
                    <a16:creationId xmlns:a16="http://schemas.microsoft.com/office/drawing/2014/main" id="{F95FFD63-E0D8-4D42-8301-2447F9279B9E}"/>
                  </a:ext>
                </a:extLst>
              </p14:cNvPr>
              <p14:cNvContentPartPr/>
              <p14:nvPr/>
            </p14:nvContentPartPr>
            <p14:xfrm>
              <a:off x="9017640" y="2167920"/>
              <a:ext cx="221760" cy="168480"/>
            </p14:xfrm>
          </p:contentPart>
        </mc:Choice>
        <mc:Fallback xmlns="">
          <p:pic>
            <p:nvPicPr>
              <p:cNvPr id="76" name="Рукописный ввод 75">
                <a:extLst>
                  <a:ext uri="{FF2B5EF4-FFF2-40B4-BE49-F238E27FC236}">
                    <a16:creationId xmlns:a16="http://schemas.microsoft.com/office/drawing/2014/main" id="{F95FFD63-E0D8-4D42-8301-2447F9279B9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01800" y="2104560"/>
                <a:ext cx="2530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32D8BF-940C-4537-857C-EE7B9D2B3E5A}"/>
                  </a:ext>
                </a:extLst>
              </p:cNvPr>
              <p:cNvSpPr txBox="1"/>
              <p:nvPr/>
            </p:nvSpPr>
            <p:spPr>
              <a:xfrm>
                <a:off x="4407316" y="3375480"/>
                <a:ext cx="1170363" cy="1281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32D8BF-940C-4537-857C-EE7B9D2B3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316" y="3375480"/>
                <a:ext cx="1170363" cy="128124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B6723D4-4322-416F-8C29-33B4DCF6EDE9}"/>
              </a:ext>
            </a:extLst>
          </p:cNvPr>
          <p:cNvSpPr txBox="1"/>
          <p:nvPr/>
        </p:nvSpPr>
        <p:spPr>
          <a:xfrm>
            <a:off x="5589918" y="6437466"/>
            <a:ext cx="53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ru-RU" dirty="0">
                <a:solidFill>
                  <a:srgbClr val="7030A0"/>
                </a:solidFill>
              </a:rPr>
              <a:t>overfit	just fine	underfit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400C14-51A8-4A85-A55A-544107DCC68A}"/>
                  </a:ext>
                </a:extLst>
              </p:cNvPr>
              <p:cNvSpPr txBox="1"/>
              <p:nvPr/>
            </p:nvSpPr>
            <p:spPr>
              <a:xfrm>
                <a:off x="9584603" y="6298983"/>
                <a:ext cx="5195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400C14-51A8-4A85-A55A-544107DCC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03" y="6298983"/>
                <a:ext cx="51957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031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072042-B190-4223-9FBA-E4126A79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392" y="895847"/>
            <a:ext cx="8634043" cy="254236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 и задания. </a:t>
            </a:r>
            <a:endParaRPr lang="en-US" altLang="ru-RU" b="1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altLang="ru-RU" dirty="0"/>
              <a:t>Изобразите архитектуры простейших нейронных сетей, вычисления в которых идентичны вычислениям при линейной и логистической регрессии.</a:t>
            </a:r>
            <a:endParaRPr lang="en-US" altLang="ru-RU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Каким образом в ИНС хранятся знания и как они из ИНС извлекаются?</a:t>
            </a:r>
            <a:endParaRPr lang="en-US" altLang="ru-RU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Позволяет ли применение метода </a:t>
            </a:r>
            <a:r>
              <a:rPr lang="en-US" altLang="ru-RU" dirty="0">
                <a:solidFill>
                  <a:srgbClr val="7030A0"/>
                </a:solidFill>
              </a:rPr>
              <a:t>Mini-Batch GD </a:t>
            </a:r>
            <a:r>
              <a:rPr lang="ru-RU" altLang="ru-RU" dirty="0"/>
              <a:t>решить проблему поиска глобального экстремума при наличии локальных?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8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633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новые значения компонент матриц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6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E8AF0E4A-0122-44C4-B015-118D3D2DC62E}"/>
                  </a:ext>
                </a:extLst>
              </p14:cNvPr>
              <p14:cNvContentPartPr/>
              <p14:nvPr/>
            </p14:nvContentPartPr>
            <p14:xfrm>
              <a:off x="688680" y="2124720"/>
              <a:ext cx="10622160" cy="40136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E8AF0E4A-0122-44C4-B015-118D3D2DC6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320" y="2115360"/>
                <a:ext cx="10640880" cy="40323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Прямоугольник 8">
            <a:extLst>
              <a:ext uri="{FF2B5EF4-FFF2-40B4-BE49-F238E27FC236}">
                <a16:creationId xmlns:a16="http://schemas.microsoft.com/office/drawing/2014/main" id="{A2F17471-893C-4A71-8FD5-835B7A4A2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69E7F3-309B-4AE8-B14F-2402963DE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0036" y="5186126"/>
            <a:ext cx="2117179" cy="11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B0A9925-22A3-4E55-85DC-993DB088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71" y="5123459"/>
            <a:ext cx="248412" cy="20116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98EA112-4E58-459A-9A63-EC72F9ECD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61" y="3875874"/>
            <a:ext cx="248412" cy="20116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00C0341-8B9C-40B5-A3FC-76F2764DF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343" y="5141882"/>
            <a:ext cx="248412" cy="20116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1C2A62D-7524-49F9-BB1F-82583341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20" y="3875664"/>
            <a:ext cx="248412" cy="20116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BFF6362-7DFE-478F-8640-1EBA20E35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78" y="1398112"/>
            <a:ext cx="248412" cy="20116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7012CCF-18CD-46B2-B81E-5C876D764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94" y="2606721"/>
            <a:ext cx="248412" cy="201168"/>
          </a:xfrm>
          <a:prstGeom prst="rect">
            <a:avLst/>
          </a:prstGeom>
        </p:spPr>
      </p:pic>
      <p:sp>
        <p:nvSpPr>
          <p:cNvPr id="39" name="Прямоугольник 8">
            <a:extLst>
              <a:ext uri="{FF2B5EF4-FFF2-40B4-BE49-F238E27FC236}">
                <a16:creationId xmlns:a16="http://schemas.microsoft.com/office/drawing/2014/main" id="{FA59BD04-1D59-4100-B3A7-0312ED316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D3838D3C-F506-48F7-9FE1-19FC3A56D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008" y="239683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1B137-9D8F-4588-9C3C-C7500507A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" y="4652024"/>
            <a:ext cx="2429214" cy="1829055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454C28DA-000A-45F4-9A16-7F7D4DF07A2A}"/>
              </a:ext>
            </a:extLst>
          </p:cNvPr>
          <p:cNvSpPr/>
          <p:nvPr/>
        </p:nvSpPr>
        <p:spPr>
          <a:xfrm>
            <a:off x="3226279" y="5438775"/>
            <a:ext cx="284672" cy="267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5B8D8E0-A484-450C-A15D-E3CB734E3EA7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3057784" y="5566552"/>
            <a:ext cx="168495" cy="5933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768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63375-4633-450E-BC56-0DBC8F69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13" y="4694087"/>
            <a:ext cx="2666779" cy="1991388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Обратные вычисления в ИНС/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Back propagation</a:t>
            </a: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2674331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" y="4885935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3199697" y="5059326"/>
            <a:ext cx="460978" cy="437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3771197" y="4230651"/>
            <a:ext cx="2212120" cy="973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3430186" y="4717398"/>
            <a:ext cx="341011" cy="34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5DCC3A-5E17-476E-9CB6-7BBB5D15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07" y="5250467"/>
            <a:ext cx="2850236" cy="16075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D215E8-B46C-45C4-B43C-36D59BD8F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686" y="4256953"/>
            <a:ext cx="1819904" cy="94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7B58-D0CA-43FA-80B0-E9C33607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"/>
          <a:stretch/>
        </p:blipFill>
        <p:spPr>
          <a:xfrm>
            <a:off x="8669546" y="4382692"/>
            <a:ext cx="1682511" cy="11144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AECD21-2FD4-4B62-A1D3-4BA58EDB9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416" y="5497117"/>
            <a:ext cx="1807681" cy="13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Равнобедренный треугольник 87">
            <a:extLst>
              <a:ext uri="{FF2B5EF4-FFF2-40B4-BE49-F238E27FC236}">
                <a16:creationId xmlns:a16="http://schemas.microsoft.com/office/drawing/2014/main" id="{76D3A21C-2516-4C28-BBFC-E1AD266F85E3}"/>
              </a:ext>
            </a:extLst>
          </p:cNvPr>
          <p:cNvSpPr/>
          <p:nvPr/>
        </p:nvSpPr>
        <p:spPr bwMode="auto">
          <a:xfrm rot="10800000">
            <a:off x="7784946" y="2813789"/>
            <a:ext cx="603250" cy="575400"/>
          </a:xfrm>
          <a:prstGeom prst="triangle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5DA645-847C-4A1E-BC40-A749A615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7" y="2296656"/>
            <a:ext cx="4117429" cy="428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FE794F-557C-41F8-AE21-BC3025780EB5}"/>
              </a:ext>
            </a:extLst>
          </p:cNvPr>
          <p:cNvSpPr/>
          <p:nvPr/>
        </p:nvSpPr>
        <p:spPr>
          <a:xfrm>
            <a:off x="3217757" y="1003982"/>
            <a:ext cx="6242126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70C0"/>
                </a:solidFill>
              </a:rPr>
              <a:t>1) Тело клетки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/>
              <a:t>– обрабатывает информацию;</a:t>
            </a:r>
          </a:p>
          <a:p>
            <a:r>
              <a:rPr kumimoji="0" lang="ru-RU" sz="1600" dirty="0">
                <a:solidFill>
                  <a:srgbClr val="0070C0"/>
                </a:solidFill>
              </a:rPr>
              <a:t>2</a:t>
            </a:r>
            <a:r>
              <a:rPr lang="ru-RU" dirty="0">
                <a:solidFill>
                  <a:srgbClr val="0070C0"/>
                </a:solidFill>
              </a:rPr>
              <a:t>) аксон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/>
              <a:t>– передает обработанную информацию другим нейронам;</a:t>
            </a:r>
          </a:p>
          <a:p>
            <a:r>
              <a:rPr kumimoji="0" lang="ru-RU" sz="1600" dirty="0">
                <a:solidFill>
                  <a:srgbClr val="0070C0"/>
                </a:solidFill>
              </a:rPr>
              <a:t>3) дендриты</a:t>
            </a:r>
            <a:r>
              <a:rPr kumimoji="0" lang="ru-RU" sz="1600" dirty="0">
                <a:solidFill>
                  <a:schemeClr val="tx2"/>
                </a:solidFill>
              </a:rPr>
              <a:t> </a:t>
            </a:r>
            <a:r>
              <a:rPr kumimoji="0" lang="ru-RU" sz="1600" dirty="0"/>
              <a:t>– получают информацию от других нейронов;</a:t>
            </a:r>
          </a:p>
          <a:p>
            <a:r>
              <a:rPr lang="ru-RU" dirty="0">
                <a:solidFill>
                  <a:srgbClr val="0070C0"/>
                </a:solidFill>
              </a:rPr>
              <a:t>4) с</a:t>
            </a:r>
            <a:r>
              <a:rPr kumimoji="0" lang="ru-RU" sz="1600" dirty="0">
                <a:solidFill>
                  <a:srgbClr val="0070C0"/>
                </a:solidFill>
              </a:rPr>
              <a:t>инапсы </a:t>
            </a:r>
            <a:r>
              <a:rPr kumimoji="0" lang="ru-RU" sz="1600" dirty="0"/>
              <a:t>– соединяют аксон и дендриты других нейронов.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57E45B-F260-48E8-AFA7-750FDDDE84AC}"/>
              </a:ext>
            </a:extLst>
          </p:cNvPr>
          <p:cNvSpPr/>
          <p:nvPr/>
        </p:nvSpPr>
        <p:spPr>
          <a:xfrm>
            <a:off x="598637" y="6481519"/>
            <a:ext cx="337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Естественный нейрон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BDBF2109-5B38-45B9-9596-70E627F5E3FF}"/>
              </a:ext>
            </a:extLst>
          </p:cNvPr>
          <p:cNvSpPr/>
          <p:nvPr/>
        </p:nvSpPr>
        <p:spPr>
          <a:xfrm>
            <a:off x="6636434" y="6501743"/>
            <a:ext cx="337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нейрон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FC6A3A9-D14D-453B-9428-2255907D80C1}"/>
              </a:ext>
            </a:extLst>
          </p:cNvPr>
          <p:cNvCxnSpPr/>
          <p:nvPr/>
        </p:nvCxnSpPr>
        <p:spPr bwMode="auto">
          <a:xfrm>
            <a:off x="5203171" y="2938662"/>
            <a:ext cx="72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90894AA1-4973-4294-B487-860D2D2574C8}"/>
              </a:ext>
            </a:extLst>
          </p:cNvPr>
          <p:cNvSpPr/>
          <p:nvPr/>
        </p:nvSpPr>
        <p:spPr bwMode="auto">
          <a:xfrm rot="5400000">
            <a:off x="5909246" y="2660487"/>
            <a:ext cx="603250" cy="575400"/>
          </a:xfrm>
          <a:prstGeom prst="triangle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Объект 52">
                <a:extLst>
                  <a:ext uri="{FF2B5EF4-FFF2-40B4-BE49-F238E27FC236}">
                    <a16:creationId xmlns:a16="http://schemas.microsoft.com/office/drawing/2014/main" id="{B17C2394-78B6-4CCD-8CD7-BC9BF74ACF17}"/>
                  </a:ext>
                </a:extLst>
              </p:cNvPr>
              <p:cNvSpPr txBox="1"/>
              <p:nvPr/>
            </p:nvSpPr>
            <p:spPr bwMode="auto">
              <a:xfrm>
                <a:off x="4777374" y="2735721"/>
                <a:ext cx="329760" cy="43128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Объект 52">
                <a:extLst>
                  <a:ext uri="{FF2B5EF4-FFF2-40B4-BE49-F238E27FC236}">
                    <a16:creationId xmlns:a16="http://schemas.microsoft.com/office/drawing/2014/main" id="{B17C2394-78B6-4CCD-8CD7-BC9BF74A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7374" y="2735721"/>
                <a:ext cx="329760" cy="431280"/>
              </a:xfrm>
              <a:prstGeom prst="rect">
                <a:avLst/>
              </a:prstGeom>
              <a:blipFill>
                <a:blip r:embed="rId3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Объект 53">
                <a:extLst>
                  <a:ext uri="{FF2B5EF4-FFF2-40B4-BE49-F238E27FC236}">
                    <a16:creationId xmlns:a16="http://schemas.microsoft.com/office/drawing/2014/main" id="{D2E9571D-792E-4CDC-870A-B36749AB55DE}"/>
                  </a:ext>
                </a:extLst>
              </p:cNvPr>
              <p:cNvSpPr txBox="1"/>
              <p:nvPr/>
            </p:nvSpPr>
            <p:spPr bwMode="auto">
              <a:xfrm>
                <a:off x="5929521" y="2691012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Объект 53">
                <a:extLst>
                  <a:ext uri="{FF2B5EF4-FFF2-40B4-BE49-F238E27FC236}">
                    <a16:creationId xmlns:a16="http://schemas.microsoft.com/office/drawing/2014/main" id="{D2E9571D-792E-4CDC-870A-B36749AB5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9521" y="2691012"/>
                <a:ext cx="381000" cy="431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1F0A4619-E6AE-4E8D-8EEC-EF94E971E650}"/>
              </a:ext>
            </a:extLst>
          </p:cNvPr>
          <p:cNvCxnSpPr>
            <a:stCxn id="52" idx="0"/>
          </p:cNvCxnSpPr>
          <p:nvPr/>
        </p:nvCxnSpPr>
        <p:spPr bwMode="auto">
          <a:xfrm flipV="1">
            <a:off x="6498571" y="2938662"/>
            <a:ext cx="442550" cy="95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E2812AE9-47B9-49F9-8EC5-982ED47501AE}"/>
              </a:ext>
            </a:extLst>
          </p:cNvPr>
          <p:cNvSpPr/>
          <p:nvPr/>
        </p:nvSpPr>
        <p:spPr bwMode="auto">
          <a:xfrm>
            <a:off x="7726571" y="4023287"/>
            <a:ext cx="720000" cy="720000"/>
          </a:xfrm>
          <a:prstGeom prst="ellipse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Объект 56">
                <a:extLst>
                  <a:ext uri="{FF2B5EF4-FFF2-40B4-BE49-F238E27FC236}">
                    <a16:creationId xmlns:a16="http://schemas.microsoft.com/office/drawing/2014/main" id="{08B63B25-CA78-4920-80B1-097CBF030FC8}"/>
                  </a:ext>
                </a:extLst>
              </p:cNvPr>
              <p:cNvSpPr txBox="1"/>
              <p:nvPr/>
            </p:nvSpPr>
            <p:spPr bwMode="auto">
              <a:xfrm>
                <a:off x="7959071" y="4230887"/>
                <a:ext cx="2794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Объект 56">
                <a:extLst>
                  <a:ext uri="{FF2B5EF4-FFF2-40B4-BE49-F238E27FC236}">
                    <a16:creationId xmlns:a16="http://schemas.microsoft.com/office/drawing/2014/main" id="{08B63B25-CA78-4920-80B1-097CBF030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9071" y="4230887"/>
                <a:ext cx="279400" cy="30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22B69C77-461B-41E5-8971-3A800D7E2BC2}"/>
              </a:ext>
            </a:extLst>
          </p:cNvPr>
          <p:cNvCxnSpPr>
            <a:endCxn id="56" idx="1"/>
          </p:cNvCxnSpPr>
          <p:nvPr/>
        </p:nvCxnSpPr>
        <p:spPr bwMode="auto">
          <a:xfrm>
            <a:off x="6941121" y="2948187"/>
            <a:ext cx="890892" cy="118054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BCDCD7A6-9235-4F4C-9577-7B5B1128070D}"/>
              </a:ext>
            </a:extLst>
          </p:cNvPr>
          <p:cNvCxnSpPr/>
          <p:nvPr/>
        </p:nvCxnSpPr>
        <p:spPr bwMode="auto">
          <a:xfrm>
            <a:off x="5228571" y="3649862"/>
            <a:ext cx="72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0" name="Равнобедренный треугольник 59">
            <a:extLst>
              <a:ext uri="{FF2B5EF4-FFF2-40B4-BE49-F238E27FC236}">
                <a16:creationId xmlns:a16="http://schemas.microsoft.com/office/drawing/2014/main" id="{BD681518-DAD5-4FB0-9444-0BA65FA811B9}"/>
              </a:ext>
            </a:extLst>
          </p:cNvPr>
          <p:cNvSpPr/>
          <p:nvPr/>
        </p:nvSpPr>
        <p:spPr bwMode="auto">
          <a:xfrm rot="5400000">
            <a:off x="5934646" y="3371687"/>
            <a:ext cx="603250" cy="575400"/>
          </a:xfrm>
          <a:prstGeom prst="triangle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Объект 60">
                <a:extLst>
                  <a:ext uri="{FF2B5EF4-FFF2-40B4-BE49-F238E27FC236}">
                    <a16:creationId xmlns:a16="http://schemas.microsoft.com/office/drawing/2014/main" id="{4445F886-CB1E-4191-8BCB-985C57139F76}"/>
                  </a:ext>
                </a:extLst>
              </p:cNvPr>
              <p:cNvSpPr txBox="1"/>
              <p:nvPr/>
            </p:nvSpPr>
            <p:spPr bwMode="auto">
              <a:xfrm>
                <a:off x="4777721" y="3446662"/>
                <a:ext cx="381000" cy="4318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Объект 60">
                <a:extLst>
                  <a:ext uri="{FF2B5EF4-FFF2-40B4-BE49-F238E27FC236}">
                    <a16:creationId xmlns:a16="http://schemas.microsoft.com/office/drawing/2014/main" id="{4445F886-CB1E-4191-8BCB-985C5713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7721" y="3446662"/>
                <a:ext cx="381000" cy="431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Объект 61">
                <a:extLst>
                  <a:ext uri="{FF2B5EF4-FFF2-40B4-BE49-F238E27FC236}">
                    <a16:creationId xmlns:a16="http://schemas.microsoft.com/office/drawing/2014/main" id="{72E97500-0812-4D72-9584-B40863736106}"/>
                  </a:ext>
                </a:extLst>
              </p:cNvPr>
              <p:cNvSpPr txBox="1"/>
              <p:nvPr/>
            </p:nvSpPr>
            <p:spPr bwMode="auto">
              <a:xfrm>
                <a:off x="5930246" y="3402212"/>
                <a:ext cx="4318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Объект 61">
                <a:extLst>
                  <a:ext uri="{FF2B5EF4-FFF2-40B4-BE49-F238E27FC236}">
                    <a16:creationId xmlns:a16="http://schemas.microsoft.com/office/drawing/2014/main" id="{72E97500-0812-4D72-9584-B4086373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0246" y="3402212"/>
                <a:ext cx="431800" cy="431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94A4AF7-9540-411F-9977-98359F373448}"/>
              </a:ext>
            </a:extLst>
          </p:cNvPr>
          <p:cNvCxnSpPr>
            <a:stCxn id="60" idx="0"/>
          </p:cNvCxnSpPr>
          <p:nvPr/>
        </p:nvCxnSpPr>
        <p:spPr bwMode="auto">
          <a:xfrm flipV="1">
            <a:off x="6523971" y="3649862"/>
            <a:ext cx="442550" cy="95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63EDE9F4-BF63-4FF9-93FB-6C0FE6D1D807}"/>
              </a:ext>
            </a:extLst>
          </p:cNvPr>
          <p:cNvCxnSpPr>
            <a:endCxn id="56" idx="2"/>
          </p:cNvCxnSpPr>
          <p:nvPr/>
        </p:nvCxnSpPr>
        <p:spPr bwMode="auto">
          <a:xfrm>
            <a:off x="6966521" y="3649862"/>
            <a:ext cx="760050" cy="7334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Объект 64">
                <a:extLst>
                  <a:ext uri="{FF2B5EF4-FFF2-40B4-BE49-F238E27FC236}">
                    <a16:creationId xmlns:a16="http://schemas.microsoft.com/office/drawing/2014/main" id="{423D4CC5-80B6-4AA2-BB31-59375ED72057}"/>
                  </a:ext>
                </a:extLst>
              </p:cNvPr>
              <p:cNvSpPr txBox="1"/>
              <p:nvPr/>
            </p:nvSpPr>
            <p:spPr bwMode="auto">
              <a:xfrm>
                <a:off x="4866054" y="4016574"/>
                <a:ext cx="152400" cy="106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5" name="Объект 64">
                <a:extLst>
                  <a:ext uri="{FF2B5EF4-FFF2-40B4-BE49-F238E27FC236}">
                    <a16:creationId xmlns:a16="http://schemas.microsoft.com/office/drawing/2014/main" id="{423D4CC5-80B6-4AA2-BB31-59375ED7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054" y="4016574"/>
                <a:ext cx="152400" cy="10668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2393ADE-0DBD-45EC-8F00-E37C804E0175}"/>
              </a:ext>
            </a:extLst>
          </p:cNvPr>
          <p:cNvCxnSpPr/>
          <p:nvPr/>
        </p:nvCxnSpPr>
        <p:spPr bwMode="auto">
          <a:xfrm>
            <a:off x="5228571" y="5188942"/>
            <a:ext cx="72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7" name="Равнобедренный треугольник 66">
            <a:extLst>
              <a:ext uri="{FF2B5EF4-FFF2-40B4-BE49-F238E27FC236}">
                <a16:creationId xmlns:a16="http://schemas.microsoft.com/office/drawing/2014/main" id="{B4CB22D5-FFD3-42E1-A128-EC65F227A0A2}"/>
              </a:ext>
            </a:extLst>
          </p:cNvPr>
          <p:cNvSpPr/>
          <p:nvPr/>
        </p:nvSpPr>
        <p:spPr bwMode="auto">
          <a:xfrm rot="5400000">
            <a:off x="5934646" y="4910767"/>
            <a:ext cx="603250" cy="575400"/>
          </a:xfrm>
          <a:prstGeom prst="triangle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Объект 67">
                <a:extLst>
                  <a:ext uri="{FF2B5EF4-FFF2-40B4-BE49-F238E27FC236}">
                    <a16:creationId xmlns:a16="http://schemas.microsoft.com/office/drawing/2014/main" id="{F71D8614-3259-4D67-8DA6-BBB146BBD7C9}"/>
                  </a:ext>
                </a:extLst>
              </p:cNvPr>
              <p:cNvSpPr txBox="1"/>
              <p:nvPr/>
            </p:nvSpPr>
            <p:spPr bwMode="auto">
              <a:xfrm>
                <a:off x="4778287" y="4972107"/>
                <a:ext cx="381000" cy="4572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Объект 67">
                <a:extLst>
                  <a:ext uri="{FF2B5EF4-FFF2-40B4-BE49-F238E27FC236}">
                    <a16:creationId xmlns:a16="http://schemas.microsoft.com/office/drawing/2014/main" id="{F71D8614-3259-4D67-8DA6-BBB146BBD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8287" y="4972107"/>
                <a:ext cx="38100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Объект 68">
                <a:extLst>
                  <a:ext uri="{FF2B5EF4-FFF2-40B4-BE49-F238E27FC236}">
                    <a16:creationId xmlns:a16="http://schemas.microsoft.com/office/drawing/2014/main" id="{54A1FFFE-866D-4812-890A-694CCD4C056E}"/>
                  </a:ext>
                </a:extLst>
              </p:cNvPr>
              <p:cNvSpPr txBox="1"/>
              <p:nvPr/>
            </p:nvSpPr>
            <p:spPr bwMode="auto">
              <a:xfrm>
                <a:off x="5930900" y="4927600"/>
                <a:ext cx="4318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Объект 68">
                <a:extLst>
                  <a:ext uri="{FF2B5EF4-FFF2-40B4-BE49-F238E27FC236}">
                    <a16:creationId xmlns:a16="http://schemas.microsoft.com/office/drawing/2014/main" id="{54A1FFFE-866D-4812-890A-694CCD4C0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0900" y="4927600"/>
                <a:ext cx="4318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5BF11C31-092D-4EE0-A69E-61C38D888255}"/>
              </a:ext>
            </a:extLst>
          </p:cNvPr>
          <p:cNvCxnSpPr>
            <a:stCxn id="67" idx="0"/>
          </p:cNvCxnSpPr>
          <p:nvPr/>
        </p:nvCxnSpPr>
        <p:spPr bwMode="auto">
          <a:xfrm flipV="1">
            <a:off x="6523971" y="5188942"/>
            <a:ext cx="442550" cy="95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lg"/>
          </a:ln>
          <a:effectLst/>
        </p:spPr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1B3D72A8-9907-4E12-93EA-656AF90463E8}"/>
              </a:ext>
            </a:extLst>
          </p:cNvPr>
          <p:cNvCxnSpPr>
            <a:endCxn id="56" idx="3"/>
          </p:cNvCxnSpPr>
          <p:nvPr/>
        </p:nvCxnSpPr>
        <p:spPr bwMode="auto">
          <a:xfrm flipV="1">
            <a:off x="6966521" y="4637845"/>
            <a:ext cx="865492" cy="56062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8F6A33F9-DB6F-4667-8169-436372632DA1}"/>
              </a:ext>
            </a:extLst>
          </p:cNvPr>
          <p:cNvCxnSpPr>
            <a:stCxn id="56" idx="6"/>
            <a:endCxn id="73" idx="1"/>
          </p:cNvCxnSpPr>
          <p:nvPr/>
        </p:nvCxnSpPr>
        <p:spPr bwMode="auto">
          <a:xfrm>
            <a:off x="8446571" y="4383287"/>
            <a:ext cx="7948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737CA380-F9FE-46F7-93BF-6D938677A2D4}"/>
              </a:ext>
            </a:extLst>
          </p:cNvPr>
          <p:cNvSpPr/>
          <p:nvPr/>
        </p:nvSpPr>
        <p:spPr bwMode="auto">
          <a:xfrm>
            <a:off x="9241409" y="4023287"/>
            <a:ext cx="1440000" cy="7200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4" name="Picture 27">
            <a:extLst>
              <a:ext uri="{FF2B5EF4-FFF2-40B4-BE49-F238E27FC236}">
                <a16:creationId xmlns:a16="http://schemas.microsoft.com/office/drawing/2014/main" id="{147C67D3-DE13-481C-B500-C3B83379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34" y="4076537"/>
            <a:ext cx="10572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Объект 74">
                <a:extLst>
                  <a:ext uri="{FF2B5EF4-FFF2-40B4-BE49-F238E27FC236}">
                    <a16:creationId xmlns:a16="http://schemas.microsoft.com/office/drawing/2014/main" id="{31B9B437-B409-4CA0-AC21-28E722F41EC5}"/>
                  </a:ext>
                </a:extLst>
              </p:cNvPr>
              <p:cNvSpPr txBox="1"/>
              <p:nvPr/>
            </p:nvSpPr>
            <p:spPr bwMode="auto">
              <a:xfrm>
                <a:off x="9319559" y="4180087"/>
                <a:ext cx="304800" cy="4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Объект 74">
                <a:extLst>
                  <a:ext uri="{FF2B5EF4-FFF2-40B4-BE49-F238E27FC236}">
                    <a16:creationId xmlns:a16="http://schemas.microsoft.com/office/drawing/2014/main" id="{31B9B437-B409-4CA0-AC21-28E722F41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19559" y="4180087"/>
                <a:ext cx="304800" cy="4064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A7CC0D68-4F03-4759-88FB-17E6E4396DBF}"/>
              </a:ext>
            </a:extLst>
          </p:cNvPr>
          <p:cNvCxnSpPr>
            <a:stCxn id="73" idx="3"/>
          </p:cNvCxnSpPr>
          <p:nvPr/>
        </p:nvCxnSpPr>
        <p:spPr bwMode="auto">
          <a:xfrm>
            <a:off x="10681409" y="4383287"/>
            <a:ext cx="72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83A7E8DE-4491-47EF-8EFD-821F9A02D59F}"/>
              </a:ext>
            </a:extLst>
          </p:cNvPr>
          <p:cNvCxnSpPr/>
          <p:nvPr/>
        </p:nvCxnSpPr>
        <p:spPr bwMode="auto">
          <a:xfrm flipV="1">
            <a:off x="11388709" y="3649862"/>
            <a:ext cx="553996" cy="72195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CC8A7CBC-10FA-4BC1-B474-9CE06001A40A}"/>
              </a:ext>
            </a:extLst>
          </p:cNvPr>
          <p:cNvCxnSpPr/>
          <p:nvPr/>
        </p:nvCxnSpPr>
        <p:spPr bwMode="auto">
          <a:xfrm flipV="1">
            <a:off x="11401409" y="4023287"/>
            <a:ext cx="541296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887F8C29-636C-4ED8-A400-439D354538F1}"/>
              </a:ext>
            </a:extLst>
          </p:cNvPr>
          <p:cNvCxnSpPr/>
          <p:nvPr/>
        </p:nvCxnSpPr>
        <p:spPr bwMode="auto">
          <a:xfrm flipV="1">
            <a:off x="11401409" y="4371813"/>
            <a:ext cx="541296" cy="114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C0BCE187-54DA-4787-A8DF-322CD4DB9A75}"/>
              </a:ext>
            </a:extLst>
          </p:cNvPr>
          <p:cNvCxnSpPr/>
          <p:nvPr/>
        </p:nvCxnSpPr>
        <p:spPr bwMode="auto">
          <a:xfrm>
            <a:off x="11401409" y="4383287"/>
            <a:ext cx="541296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CCCBF9-27E9-4613-8F4B-CA288C880DF7}"/>
              </a:ext>
            </a:extLst>
          </p:cNvPr>
          <p:cNvCxnSpPr/>
          <p:nvPr/>
        </p:nvCxnSpPr>
        <p:spPr bwMode="auto">
          <a:xfrm>
            <a:off x="11401409" y="4377551"/>
            <a:ext cx="541296" cy="6756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9BDF4459-A784-406A-AD03-9D4611135EDD}"/>
              </a:ext>
            </a:extLst>
          </p:cNvPr>
          <p:cNvSpPr/>
          <p:nvPr/>
        </p:nvSpPr>
        <p:spPr>
          <a:xfrm>
            <a:off x="4902175" y="5525499"/>
            <a:ext cx="1227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Дендриты</a:t>
            </a:r>
          </a:p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 (поз.3)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694CEC25-B9B5-4F4F-9CE1-2EDB895E585B}"/>
              </a:ext>
            </a:extLst>
          </p:cNvPr>
          <p:cNvSpPr/>
          <p:nvPr/>
        </p:nvSpPr>
        <p:spPr>
          <a:xfrm>
            <a:off x="10851887" y="5554983"/>
            <a:ext cx="84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Аксон</a:t>
            </a:r>
          </a:p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(поз.2)</a:t>
            </a:r>
            <a:endParaRPr lang="ru-RU" sz="1800" b="1" dirty="0">
              <a:solidFill>
                <a:srgbClr val="0070C0"/>
              </a:solidFill>
            </a:endParaRPr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33ED4B0A-EC82-4FB8-B00B-0F428D0EC567}"/>
              </a:ext>
            </a:extLst>
          </p:cNvPr>
          <p:cNvSpPr/>
          <p:nvPr/>
        </p:nvSpPr>
        <p:spPr>
          <a:xfrm>
            <a:off x="7757567" y="5556494"/>
            <a:ext cx="1396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Тело клетки</a:t>
            </a:r>
          </a:p>
          <a:p>
            <a:pPr algn="ctr"/>
            <a:r>
              <a:rPr lang="ru-RU" sz="1600" b="1" dirty="0">
                <a:solidFill>
                  <a:srgbClr val="0070C0"/>
                </a:solidFill>
              </a:rPr>
              <a:t>(поз.1)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45416213-2575-4501-B193-FED0D3394242}"/>
              </a:ext>
            </a:extLst>
          </p:cNvPr>
          <p:cNvSpPr/>
          <p:nvPr/>
        </p:nvSpPr>
        <p:spPr>
          <a:xfrm>
            <a:off x="5501179" y="4270899"/>
            <a:ext cx="1107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Синапсы</a:t>
            </a:r>
          </a:p>
          <a:p>
            <a:pPr algn="ctr"/>
            <a:r>
              <a:rPr kumimoji="0" lang="ru-RU" sz="1600" b="1" dirty="0">
                <a:solidFill>
                  <a:srgbClr val="0070C0"/>
                </a:solidFill>
              </a:rPr>
              <a:t>(поз.4)</a:t>
            </a:r>
            <a:endParaRPr lang="ru-RU" sz="1600" b="1" dirty="0">
              <a:solidFill>
                <a:srgbClr val="0070C0"/>
              </a:solidFill>
            </a:endParaRPr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BCB0D41A-E7D1-40BC-85C6-4825EEE6AF75}"/>
              </a:ext>
            </a:extLst>
          </p:cNvPr>
          <p:cNvCxnSpPr>
            <a:endCxn id="56" idx="0"/>
          </p:cNvCxnSpPr>
          <p:nvPr/>
        </p:nvCxnSpPr>
        <p:spPr bwMode="auto">
          <a:xfrm>
            <a:off x="8086571" y="3357762"/>
            <a:ext cx="0" cy="6655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41B73707-3D66-4D95-B943-9E5F8B992F98}"/>
                  </a:ext>
                </a:extLst>
              </p:cNvPr>
              <p:cNvSpPr txBox="1"/>
              <p:nvPr/>
            </p:nvSpPr>
            <p:spPr bwMode="auto">
              <a:xfrm>
                <a:off x="7925006" y="2789145"/>
                <a:ext cx="4064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41B73707-3D66-4D95-B943-9E5F8B992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5006" y="2789145"/>
                <a:ext cx="4064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Объект 88">
                <a:extLst>
                  <a:ext uri="{FF2B5EF4-FFF2-40B4-BE49-F238E27FC236}">
                    <a16:creationId xmlns:a16="http://schemas.microsoft.com/office/drawing/2014/main" id="{642357EC-0662-410A-AC9C-C44EAC94793B}"/>
                  </a:ext>
                </a:extLst>
              </p:cNvPr>
              <p:cNvSpPr txBox="1"/>
              <p:nvPr/>
            </p:nvSpPr>
            <p:spPr bwMode="auto">
              <a:xfrm>
                <a:off x="8716990" y="3845737"/>
                <a:ext cx="254000" cy="33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9" name="Объект 88">
                <a:extLst>
                  <a:ext uri="{FF2B5EF4-FFF2-40B4-BE49-F238E27FC236}">
                    <a16:creationId xmlns:a16="http://schemas.microsoft.com/office/drawing/2014/main" id="{642357EC-0662-410A-AC9C-C44EAC947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16990" y="3845737"/>
                <a:ext cx="254000" cy="330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Объект 89">
                <a:extLst>
                  <a:ext uri="{FF2B5EF4-FFF2-40B4-BE49-F238E27FC236}">
                    <a16:creationId xmlns:a16="http://schemas.microsoft.com/office/drawing/2014/main" id="{A5A9B703-7900-4D13-B089-7BE1AF467449}"/>
                  </a:ext>
                </a:extLst>
              </p:cNvPr>
              <p:cNvSpPr txBox="1"/>
              <p:nvPr/>
            </p:nvSpPr>
            <p:spPr bwMode="auto">
              <a:xfrm>
                <a:off x="10734587" y="3808195"/>
                <a:ext cx="736600" cy="4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0" name="Объект 89">
                <a:extLst>
                  <a:ext uri="{FF2B5EF4-FFF2-40B4-BE49-F238E27FC236}">
                    <a16:creationId xmlns:a16="http://schemas.microsoft.com/office/drawing/2014/main" id="{A5A9B703-7900-4D13-B089-7BE1AF46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4587" y="3808195"/>
                <a:ext cx="736600" cy="406400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Объект 90">
                <a:extLst>
                  <a:ext uri="{FF2B5EF4-FFF2-40B4-BE49-F238E27FC236}">
                    <a16:creationId xmlns:a16="http://schemas.microsoft.com/office/drawing/2014/main" id="{193F7749-67F2-4584-B8E3-570660819066}"/>
                  </a:ext>
                </a:extLst>
              </p:cNvPr>
              <p:cNvSpPr txBox="1"/>
              <p:nvPr/>
            </p:nvSpPr>
            <p:spPr bwMode="auto">
              <a:xfrm>
                <a:off x="7719755" y="2392764"/>
                <a:ext cx="345061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1" name="Объект 90">
                <a:extLst>
                  <a:ext uri="{FF2B5EF4-FFF2-40B4-BE49-F238E27FC236}">
                    <a16:creationId xmlns:a16="http://schemas.microsoft.com/office/drawing/2014/main" id="{193F7749-67F2-4584-B8E3-57066081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19755" y="2392764"/>
                <a:ext cx="345061" cy="457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D2F17EA0-3E67-4E1F-8C3E-121022167256}"/>
              </a:ext>
            </a:extLst>
          </p:cNvPr>
          <p:cNvCxnSpPr>
            <a:endCxn id="88" idx="3"/>
          </p:cNvCxnSpPr>
          <p:nvPr/>
        </p:nvCxnSpPr>
        <p:spPr bwMode="auto">
          <a:xfrm>
            <a:off x="8086571" y="2397386"/>
            <a:ext cx="0" cy="4164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Объект 48">
                <a:extLst>
                  <a:ext uri="{FF2B5EF4-FFF2-40B4-BE49-F238E27FC236}">
                    <a16:creationId xmlns:a16="http://schemas.microsoft.com/office/drawing/2014/main" id="{3D2E164C-C3E8-4D9B-B216-7E72E3B855DF}"/>
                  </a:ext>
                </a:extLst>
              </p:cNvPr>
              <p:cNvSpPr txBox="1"/>
              <p:nvPr/>
            </p:nvSpPr>
            <p:spPr bwMode="auto">
              <a:xfrm>
                <a:off x="7813523" y="4997450"/>
                <a:ext cx="37338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или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sty m:val="p"/>
                        </m:rPr>
                        <a:rPr lang="el-G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9" name="Объект 48">
                <a:extLst>
                  <a:ext uri="{FF2B5EF4-FFF2-40B4-BE49-F238E27FC236}">
                    <a16:creationId xmlns:a16="http://schemas.microsoft.com/office/drawing/2014/main" id="{3D2E164C-C3E8-4D9B-B216-7E72E3B8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3523" y="4997450"/>
                <a:ext cx="37338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308">
            <a:extLst>
              <a:ext uri="{FF2B5EF4-FFF2-40B4-BE49-F238E27FC236}">
                <a16:creationId xmlns:a16="http://schemas.microsoft.com/office/drawing/2014/main" id="{0C8599D4-8C75-471E-B50B-C436D715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500" y="823342"/>
            <a:ext cx="1534205" cy="160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Овал 93">
            <a:extLst>
              <a:ext uri="{FF2B5EF4-FFF2-40B4-BE49-F238E27FC236}">
                <a16:creationId xmlns:a16="http://schemas.microsoft.com/office/drawing/2014/main" id="{D87BDEC3-0430-4E44-9278-9C9CAAECD506}"/>
              </a:ext>
            </a:extLst>
          </p:cNvPr>
          <p:cNvSpPr/>
          <p:nvPr/>
        </p:nvSpPr>
        <p:spPr bwMode="auto">
          <a:xfrm>
            <a:off x="11052573" y="2244599"/>
            <a:ext cx="132082" cy="15477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49" grpId="0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4E30D55-577E-4D64-90C9-6B922BD422E1}"/>
              </a:ext>
            </a:extLst>
          </p:cNvPr>
          <p:cNvSpPr/>
          <p:nvPr/>
        </p:nvSpPr>
        <p:spPr>
          <a:xfrm>
            <a:off x="594579" y="488580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E7E8EE-4AD1-408F-BD21-F0B7F30B8FD3}"/>
              </a:ext>
            </a:extLst>
          </p:cNvPr>
          <p:cNvSpPr/>
          <p:nvPr/>
        </p:nvSpPr>
        <p:spPr>
          <a:xfrm>
            <a:off x="2773566" y="488580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40A620-F415-4BA0-B4EF-7A51EF0723AA}"/>
              </a:ext>
            </a:extLst>
          </p:cNvPr>
          <p:cNvSpPr/>
          <p:nvPr/>
        </p:nvSpPr>
        <p:spPr>
          <a:xfrm>
            <a:off x="6635289" y="488580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Softplus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C38271-3221-4D9B-9E08-816373E20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24001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Функции активации / </a:t>
            </a:r>
            <a:r>
              <a:rPr lang="en-US" altLang="ru-RU" b="1" dirty="0">
                <a:solidFill>
                  <a:srgbClr val="7030A0"/>
                </a:solidFill>
              </a:rPr>
              <a:t>Activation functions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90FC0-5647-4937-B24D-64C372EB9641}"/>
                  </a:ext>
                </a:extLst>
              </p:cNvPr>
              <p:cNvSpPr txBox="1"/>
              <p:nvPr/>
            </p:nvSpPr>
            <p:spPr>
              <a:xfrm>
                <a:off x="61674" y="2474951"/>
                <a:ext cx="2244654" cy="422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90FC0-5647-4937-B24D-64C372EB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" y="2474951"/>
                <a:ext cx="2244654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EF4283-DBFA-480A-8332-3CF925A6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681" y="3768810"/>
            <a:ext cx="1623982" cy="84499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4D3BD2F-BE17-44CF-95B7-D1C04C1F1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7" y="3768810"/>
            <a:ext cx="1623982" cy="84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B1679-3760-49D5-B9BA-05760ECDC4F1}"/>
                  </a:ext>
                </a:extLst>
              </p:cNvPr>
              <p:cNvSpPr txBox="1"/>
              <p:nvPr/>
            </p:nvSpPr>
            <p:spPr>
              <a:xfrm>
                <a:off x="9989391" y="2242960"/>
                <a:ext cx="184281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5B1679-3760-49D5-B9BA-05760ECD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391" y="2242960"/>
                <a:ext cx="1842810" cy="902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53ED9-2297-490B-8393-7E4CDE5370F0}"/>
                  </a:ext>
                </a:extLst>
              </p:cNvPr>
              <p:cNvSpPr txBox="1"/>
              <p:nvPr/>
            </p:nvSpPr>
            <p:spPr>
              <a:xfrm>
                <a:off x="2287257" y="2372873"/>
                <a:ext cx="1715398" cy="700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953ED9-2297-490B-8393-7E4CDE53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257" y="2372873"/>
                <a:ext cx="1715398" cy="700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82564C7-E2FC-4BF8-9813-7D1E3F563483}"/>
              </a:ext>
            </a:extLst>
          </p:cNvPr>
          <p:cNvSpPr/>
          <p:nvPr/>
        </p:nvSpPr>
        <p:spPr>
          <a:xfrm>
            <a:off x="4212708" y="4885807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9C1F10E-3337-4B5A-B8AF-13A592CC9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022" y="3768810"/>
            <a:ext cx="1663173" cy="844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EC4285-3EEC-45BE-9808-CBBEB57FA6D0}"/>
                  </a:ext>
                </a:extLst>
              </p:cNvPr>
              <p:cNvSpPr txBox="1"/>
              <p:nvPr/>
            </p:nvSpPr>
            <p:spPr>
              <a:xfrm>
                <a:off x="3824907" y="2265409"/>
                <a:ext cx="2382984" cy="81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EC4285-3EEC-45BE-9808-CBBEB57F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07" y="2265409"/>
                <a:ext cx="2382984" cy="8121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57CD8FA-425E-4EF4-A599-6AA837342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780" y="3772295"/>
            <a:ext cx="1642310" cy="841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8EFDF0-8196-48D0-8106-DEEBC0AFB7CE}"/>
                  </a:ext>
                </a:extLst>
              </p:cNvPr>
              <p:cNvSpPr txBox="1"/>
              <p:nvPr/>
            </p:nvSpPr>
            <p:spPr>
              <a:xfrm>
                <a:off x="6035324" y="2428002"/>
                <a:ext cx="2050319" cy="517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/>
                                <m:sup/>
                              </m:sSubSup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8EFDF0-8196-48D0-8106-DEEBC0AF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324" y="2428002"/>
                <a:ext cx="2050319" cy="517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8D4AC54-CC2F-4531-B729-4A5050777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3675" y="3773006"/>
            <a:ext cx="1654914" cy="840803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51F9E7C-7719-454A-9996-8F1340056099}"/>
              </a:ext>
            </a:extLst>
          </p:cNvPr>
          <p:cNvSpPr/>
          <p:nvPr/>
        </p:nvSpPr>
        <p:spPr>
          <a:xfrm>
            <a:off x="8131038" y="4890073"/>
            <a:ext cx="164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(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732DA-96E4-461C-95BD-3D6E0C71BF2D}"/>
                  </a:ext>
                </a:extLst>
              </p:cNvPr>
              <p:cNvSpPr txBox="1"/>
              <p:nvPr/>
            </p:nvSpPr>
            <p:spPr>
              <a:xfrm>
                <a:off x="8125067" y="2459103"/>
                <a:ext cx="1726298" cy="422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/>
                        <m:sup/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732DA-96E4-461C-95BD-3D6E0C71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067" y="2459103"/>
                <a:ext cx="1726298" cy="422039"/>
              </a:xfrm>
              <a:prstGeom prst="rect">
                <a:avLst/>
              </a:prstGeom>
              <a:blipFill>
                <a:blip r:embed="rId12"/>
                <a:stretch>
                  <a:fillRect r="-707"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B5EC6FC-8786-4196-9196-2FF1BBB1511C}"/>
              </a:ext>
            </a:extLst>
          </p:cNvPr>
          <p:cNvSpPr/>
          <p:nvPr/>
        </p:nvSpPr>
        <p:spPr>
          <a:xfrm>
            <a:off x="10432219" y="488580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ru-RU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5291BC-7412-4D48-B49E-7B823BA73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2219" y="3669900"/>
            <a:ext cx="966931" cy="943909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B05122-2EA5-47F8-823E-382E01B8D96F}"/>
              </a:ext>
            </a:extLst>
          </p:cNvPr>
          <p:cNvCxnSpPr>
            <a:cxnSpLocks/>
          </p:cNvCxnSpPr>
          <p:nvPr/>
        </p:nvCxnSpPr>
        <p:spPr>
          <a:xfrm>
            <a:off x="9989391" y="1838528"/>
            <a:ext cx="0" cy="44747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1" grpId="0"/>
      <p:bldP spid="22" grpId="0"/>
      <p:bldP spid="25" grpId="0"/>
      <p:bldP spid="29" grpId="0"/>
      <p:bldP spid="32" grpId="0"/>
      <p:bldP spid="19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776CBEDD-C574-46C5-9B5B-F991C312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5837BD-D9BC-4E36-8DA0-7179E1D07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24001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b="1" dirty="0"/>
              <a:t>Архитектура сетей прямого распространения / </a:t>
            </a:r>
            <a:r>
              <a:rPr lang="en-US" altLang="ru-RU" b="1" dirty="0">
                <a:solidFill>
                  <a:srgbClr val="7030A0"/>
                </a:solidFill>
              </a:rPr>
              <a:t>Feed forward neural network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Скругленный прямоугольник 9">
            <a:extLst>
              <a:ext uri="{FF2B5EF4-FFF2-40B4-BE49-F238E27FC236}">
                <a16:creationId xmlns:a16="http://schemas.microsoft.com/office/drawing/2014/main" id="{C05EF933-A934-4BBB-897F-4762E94BDE0E}"/>
              </a:ext>
            </a:extLst>
          </p:cNvPr>
          <p:cNvSpPr/>
          <p:nvPr/>
        </p:nvSpPr>
        <p:spPr bwMode="auto">
          <a:xfrm>
            <a:off x="6098799" y="3518759"/>
            <a:ext cx="1174054" cy="2164578"/>
          </a:xfrm>
          <a:prstGeom prst="round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Скругленный прямоугольник 10">
            <a:extLst>
              <a:ext uri="{FF2B5EF4-FFF2-40B4-BE49-F238E27FC236}">
                <a16:creationId xmlns:a16="http://schemas.microsoft.com/office/drawing/2014/main" id="{7CB9F5E0-B6FF-494B-90CF-16FC6F4A0BC8}"/>
              </a:ext>
            </a:extLst>
          </p:cNvPr>
          <p:cNvSpPr/>
          <p:nvPr/>
        </p:nvSpPr>
        <p:spPr bwMode="auto">
          <a:xfrm>
            <a:off x="4668488" y="3096484"/>
            <a:ext cx="1174054" cy="2923403"/>
          </a:xfrm>
          <a:prstGeom prst="round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Скругленный прямоугольник 11">
            <a:extLst>
              <a:ext uri="{FF2B5EF4-FFF2-40B4-BE49-F238E27FC236}">
                <a16:creationId xmlns:a16="http://schemas.microsoft.com/office/drawing/2014/main" id="{936E28E1-9D06-42AE-ACD5-6D80118D3964}"/>
              </a:ext>
            </a:extLst>
          </p:cNvPr>
          <p:cNvSpPr/>
          <p:nvPr/>
        </p:nvSpPr>
        <p:spPr bwMode="auto">
          <a:xfrm>
            <a:off x="3235166" y="2258284"/>
            <a:ext cx="1174054" cy="4246536"/>
          </a:xfrm>
          <a:prstGeom prst="round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732228-11B6-4A6D-B944-26165E7C2D92}"/>
              </a:ext>
            </a:extLst>
          </p:cNvPr>
          <p:cNvSpPr/>
          <p:nvPr/>
        </p:nvSpPr>
        <p:spPr bwMode="auto">
          <a:xfrm>
            <a:off x="3475706" y="2423384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6D242BD-9F82-4687-8992-61CDA1CC4919}"/>
              </a:ext>
            </a:extLst>
          </p:cNvPr>
          <p:cNvSpPr/>
          <p:nvPr/>
        </p:nvSpPr>
        <p:spPr bwMode="auto">
          <a:xfrm>
            <a:off x="3480355" y="351875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D0B265D-1474-4265-A529-B0BB7165D3DD}"/>
              </a:ext>
            </a:extLst>
          </p:cNvPr>
          <p:cNvSpPr/>
          <p:nvPr/>
        </p:nvSpPr>
        <p:spPr bwMode="auto">
          <a:xfrm>
            <a:off x="3476953" y="4585559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8B63FD7-DE4F-4080-9056-B4326490B636}"/>
              </a:ext>
            </a:extLst>
          </p:cNvPr>
          <p:cNvSpPr/>
          <p:nvPr/>
        </p:nvSpPr>
        <p:spPr bwMode="auto">
          <a:xfrm>
            <a:off x="3474373" y="5683337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29178B5-7C36-4C25-A8BB-618B33ABEE4B}"/>
              </a:ext>
            </a:extLst>
          </p:cNvPr>
          <p:cNvSpPr/>
          <p:nvPr/>
        </p:nvSpPr>
        <p:spPr bwMode="auto">
          <a:xfrm>
            <a:off x="4929964" y="3157186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F951CD-6810-40D0-8E5E-2890401435D0}"/>
              </a:ext>
            </a:extLst>
          </p:cNvPr>
          <p:cNvSpPr/>
          <p:nvPr/>
        </p:nvSpPr>
        <p:spPr bwMode="auto">
          <a:xfrm>
            <a:off x="4914466" y="4253851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347CDF9-E28E-42F4-B612-A671A7E802F7}"/>
              </a:ext>
            </a:extLst>
          </p:cNvPr>
          <p:cNvSpPr/>
          <p:nvPr/>
        </p:nvSpPr>
        <p:spPr bwMode="auto">
          <a:xfrm>
            <a:off x="4927384" y="5275922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55D78A8-8C12-4752-A3D6-A3353085E7D8}"/>
              </a:ext>
            </a:extLst>
          </p:cNvPr>
          <p:cNvSpPr/>
          <p:nvPr/>
        </p:nvSpPr>
        <p:spPr bwMode="auto">
          <a:xfrm>
            <a:off x="6359583" y="3742060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C93BCB-57F5-478D-91CB-FB1637A07418}"/>
              </a:ext>
            </a:extLst>
          </p:cNvPr>
          <p:cNvSpPr/>
          <p:nvPr/>
        </p:nvSpPr>
        <p:spPr bwMode="auto">
          <a:xfrm>
            <a:off x="6359583" y="4798125"/>
            <a:ext cx="651102" cy="6731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17">
                <a:extLst>
                  <a:ext uri="{FF2B5EF4-FFF2-40B4-BE49-F238E27FC236}">
                    <a16:creationId xmlns:a16="http://schemas.microsoft.com/office/drawing/2014/main" id="{2C7A46BB-C658-46A4-8D1C-1FBEAAE6AA89}"/>
                  </a:ext>
                </a:extLst>
              </p:cNvPr>
              <p:cNvSpPr txBox="1"/>
              <p:nvPr/>
            </p:nvSpPr>
            <p:spPr bwMode="auto">
              <a:xfrm>
                <a:off x="2316491" y="2544034"/>
                <a:ext cx="3302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17">
                <a:extLst>
                  <a:ext uri="{FF2B5EF4-FFF2-40B4-BE49-F238E27FC236}">
                    <a16:creationId xmlns:a16="http://schemas.microsoft.com/office/drawing/2014/main" id="{2C7A46BB-C658-46A4-8D1C-1FBEAAE6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6491" y="2544034"/>
                <a:ext cx="330200" cy="431800"/>
              </a:xfrm>
              <a:prstGeom prst="rect">
                <a:avLst/>
              </a:prstGeom>
              <a:blipFill>
                <a:blip r:embed="rId2"/>
                <a:stretch>
                  <a:fillRect r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Объект 18">
                <a:extLst>
                  <a:ext uri="{FF2B5EF4-FFF2-40B4-BE49-F238E27FC236}">
                    <a16:creationId xmlns:a16="http://schemas.microsoft.com/office/drawing/2014/main" id="{F09D292D-7341-41AD-B0BC-868D99803A99}"/>
                  </a:ext>
                </a:extLst>
              </p:cNvPr>
              <p:cNvSpPr txBox="1"/>
              <p:nvPr/>
            </p:nvSpPr>
            <p:spPr bwMode="auto">
              <a:xfrm>
                <a:off x="2291091" y="3653483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Объект 18">
                <a:extLst>
                  <a:ext uri="{FF2B5EF4-FFF2-40B4-BE49-F238E27FC236}">
                    <a16:creationId xmlns:a16="http://schemas.microsoft.com/office/drawing/2014/main" id="{F09D292D-7341-41AD-B0BC-868D9980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91091" y="3653483"/>
                <a:ext cx="381000" cy="43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Объект 19">
                <a:extLst>
                  <a:ext uri="{FF2B5EF4-FFF2-40B4-BE49-F238E27FC236}">
                    <a16:creationId xmlns:a16="http://schemas.microsoft.com/office/drawing/2014/main" id="{C9A848FB-43AE-4D1D-8B87-C620FD88CAFB}"/>
                  </a:ext>
                </a:extLst>
              </p:cNvPr>
              <p:cNvSpPr txBox="1"/>
              <p:nvPr/>
            </p:nvSpPr>
            <p:spPr bwMode="auto">
              <a:xfrm>
                <a:off x="2313883" y="4683984"/>
                <a:ext cx="355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Объект 19">
                <a:extLst>
                  <a:ext uri="{FF2B5EF4-FFF2-40B4-BE49-F238E27FC236}">
                    <a16:creationId xmlns:a16="http://schemas.microsoft.com/office/drawing/2014/main" id="{C9A848FB-43AE-4D1D-8B87-C620FD88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3883" y="4683984"/>
                <a:ext cx="355600" cy="457200"/>
              </a:xfrm>
              <a:prstGeom prst="rect">
                <a:avLst/>
              </a:prstGeom>
              <a:blipFill>
                <a:blip r:embed="rId4"/>
                <a:stretch>
                  <a:fillRect r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Объект 20">
                <a:extLst>
                  <a:ext uri="{FF2B5EF4-FFF2-40B4-BE49-F238E27FC236}">
                    <a16:creationId xmlns:a16="http://schemas.microsoft.com/office/drawing/2014/main" id="{61B0B8EC-1A0B-4564-9C5D-5D20907F96AB}"/>
                  </a:ext>
                </a:extLst>
              </p:cNvPr>
              <p:cNvSpPr txBox="1"/>
              <p:nvPr/>
            </p:nvSpPr>
            <p:spPr bwMode="auto">
              <a:xfrm>
                <a:off x="2337696" y="5790472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Объект 20">
                <a:extLst>
                  <a:ext uri="{FF2B5EF4-FFF2-40B4-BE49-F238E27FC236}">
                    <a16:creationId xmlns:a16="http://schemas.microsoft.com/office/drawing/2014/main" id="{61B0B8EC-1A0B-4564-9C5D-5D20907F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7696" y="5790472"/>
                <a:ext cx="381000" cy="431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B13849D-D28F-4FBC-AC86-4D45628FF66F}"/>
              </a:ext>
            </a:extLst>
          </p:cNvPr>
          <p:cNvSpPr/>
          <p:nvPr/>
        </p:nvSpPr>
        <p:spPr>
          <a:xfrm>
            <a:off x="3480355" y="1695339"/>
            <a:ext cx="7453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ru-RU" sz="1600" b="1" dirty="0">
                <a:latin typeface="Arial" pitchFamily="34" charset="0"/>
                <a:cs typeface="Arial" pitchFamily="34" charset="0"/>
              </a:rPr>
              <a:t>Входной слой: </a:t>
            </a:r>
            <a:r>
              <a:rPr kumimoji="0" lang="ru-RU" sz="1600" dirty="0">
                <a:latin typeface="Arial" pitchFamily="34" charset="0"/>
                <a:cs typeface="Arial" pitchFamily="34" charset="0"/>
              </a:rPr>
              <a:t>каждый нейрон имеет ровно один вход от внешней среды.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Стрелка вправо 26">
            <a:extLst>
              <a:ext uri="{FF2B5EF4-FFF2-40B4-BE49-F238E27FC236}">
                <a16:creationId xmlns:a16="http://schemas.microsoft.com/office/drawing/2014/main" id="{3B31A12E-4C34-4BFD-A7D4-F93C46CBAB74}"/>
              </a:ext>
            </a:extLst>
          </p:cNvPr>
          <p:cNvSpPr/>
          <p:nvPr/>
        </p:nvSpPr>
        <p:spPr bwMode="auto">
          <a:xfrm>
            <a:off x="2741733" y="2684188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Стрелка вправо 27">
            <a:extLst>
              <a:ext uri="{FF2B5EF4-FFF2-40B4-BE49-F238E27FC236}">
                <a16:creationId xmlns:a16="http://schemas.microsoft.com/office/drawing/2014/main" id="{C415F27D-AB3E-44BE-A4E8-AE25FDF7AB30}"/>
              </a:ext>
            </a:extLst>
          </p:cNvPr>
          <p:cNvSpPr/>
          <p:nvPr/>
        </p:nvSpPr>
        <p:spPr bwMode="auto">
          <a:xfrm>
            <a:off x="2747739" y="3768839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Стрелка вправо 28">
            <a:extLst>
              <a:ext uri="{FF2B5EF4-FFF2-40B4-BE49-F238E27FC236}">
                <a16:creationId xmlns:a16="http://schemas.microsoft.com/office/drawing/2014/main" id="{B84BFBD9-BEE6-4144-A56B-80029079F84F}"/>
              </a:ext>
            </a:extLst>
          </p:cNvPr>
          <p:cNvSpPr/>
          <p:nvPr/>
        </p:nvSpPr>
        <p:spPr bwMode="auto">
          <a:xfrm>
            <a:off x="2753301" y="4832543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Стрелка вправо 29">
            <a:extLst>
              <a:ext uri="{FF2B5EF4-FFF2-40B4-BE49-F238E27FC236}">
                <a16:creationId xmlns:a16="http://schemas.microsoft.com/office/drawing/2014/main" id="{20BC031E-CAB5-4267-971F-A151BDDFC912}"/>
              </a:ext>
            </a:extLst>
          </p:cNvPr>
          <p:cNvSpPr/>
          <p:nvPr/>
        </p:nvSpPr>
        <p:spPr bwMode="auto">
          <a:xfrm>
            <a:off x="2738870" y="5925479"/>
            <a:ext cx="487427" cy="1888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Стрелка вправо 30">
            <a:extLst>
              <a:ext uri="{FF2B5EF4-FFF2-40B4-BE49-F238E27FC236}">
                <a16:creationId xmlns:a16="http://schemas.microsoft.com/office/drawing/2014/main" id="{687AFD66-106A-43E7-9521-36FC69797941}"/>
              </a:ext>
            </a:extLst>
          </p:cNvPr>
          <p:cNvSpPr/>
          <p:nvPr/>
        </p:nvSpPr>
        <p:spPr bwMode="auto">
          <a:xfrm>
            <a:off x="7272853" y="3984202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Стрелка вправо 31">
            <a:extLst>
              <a:ext uri="{FF2B5EF4-FFF2-40B4-BE49-F238E27FC236}">
                <a16:creationId xmlns:a16="http://schemas.microsoft.com/office/drawing/2014/main" id="{24EAC438-7CFA-4EF3-A8B9-42DD7161C8C0}"/>
              </a:ext>
            </a:extLst>
          </p:cNvPr>
          <p:cNvSpPr/>
          <p:nvPr/>
        </p:nvSpPr>
        <p:spPr bwMode="auto">
          <a:xfrm>
            <a:off x="7272853" y="5010843"/>
            <a:ext cx="487427" cy="188815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Объект 28">
                <a:extLst>
                  <a:ext uri="{FF2B5EF4-FFF2-40B4-BE49-F238E27FC236}">
                    <a16:creationId xmlns:a16="http://schemas.microsoft.com/office/drawing/2014/main" id="{D8056464-92DE-4328-A53B-3C55CA738502}"/>
                  </a:ext>
                </a:extLst>
              </p:cNvPr>
              <p:cNvSpPr txBox="1"/>
              <p:nvPr/>
            </p:nvSpPr>
            <p:spPr bwMode="auto">
              <a:xfrm>
                <a:off x="7823200" y="3856038"/>
                <a:ext cx="3556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Объект 28">
                <a:extLst>
                  <a:ext uri="{FF2B5EF4-FFF2-40B4-BE49-F238E27FC236}">
                    <a16:creationId xmlns:a16="http://schemas.microsoft.com/office/drawing/2014/main" id="{D8056464-92DE-4328-A53B-3C55CA738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23200" y="3856038"/>
                <a:ext cx="355600" cy="431800"/>
              </a:xfrm>
              <a:prstGeom prst="rect">
                <a:avLst/>
              </a:prstGeom>
              <a:blipFill>
                <a:blip r:embed="rId6"/>
                <a:stretch>
                  <a:fillRect r="-3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D42EEEB9-4235-45AE-A263-5497377D6172}"/>
                  </a:ext>
                </a:extLst>
              </p:cNvPr>
              <p:cNvSpPr txBox="1"/>
              <p:nvPr/>
            </p:nvSpPr>
            <p:spPr bwMode="auto">
              <a:xfrm>
                <a:off x="7831138" y="4852988"/>
                <a:ext cx="381000" cy="4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D42EEEB9-4235-45AE-A263-5497377D6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31138" y="4852988"/>
                <a:ext cx="381000" cy="431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BD64F57-0E2E-4E48-84F9-95F20047D12B}"/>
              </a:ext>
            </a:extLst>
          </p:cNvPr>
          <p:cNvSpPr/>
          <p:nvPr/>
        </p:nvSpPr>
        <p:spPr>
          <a:xfrm>
            <a:off x="8190808" y="3574939"/>
            <a:ext cx="26037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ru-RU" sz="1600" b="1" dirty="0">
                <a:latin typeface="Arial" pitchFamily="34" charset="0"/>
                <a:cs typeface="Arial" pitchFamily="34" charset="0"/>
              </a:rPr>
              <a:t>Выходной слой: </a:t>
            </a:r>
            <a:r>
              <a:rPr kumimoji="0" lang="ru-RU" sz="1600" dirty="0">
                <a:latin typeface="Arial" pitchFamily="34" charset="0"/>
                <a:cs typeface="Arial" pitchFamily="34" charset="0"/>
              </a:rPr>
              <a:t>каждый нейрон имеет один выход, который является реакцией сети.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85E92CD-DF44-42E2-9DCC-B510687F17E4}"/>
              </a:ext>
            </a:extLst>
          </p:cNvPr>
          <p:cNvSpPr/>
          <p:nvPr/>
        </p:nvSpPr>
        <p:spPr>
          <a:xfrm>
            <a:off x="4828682" y="2315259"/>
            <a:ext cx="59658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1069975" algn="l"/>
              </a:tabLst>
              <a:defRPr/>
            </a:pPr>
            <a:r>
              <a:rPr kumimoji="0" lang="ru-RU" sz="1600" b="1" dirty="0">
                <a:latin typeface="Arial" pitchFamily="34" charset="0"/>
                <a:cs typeface="Arial" pitchFamily="34" charset="0"/>
              </a:rPr>
              <a:t>Скрытый(</a:t>
            </a:r>
            <a:r>
              <a:rPr kumimoji="0" lang="ru-RU" sz="1600" b="1" dirty="0" err="1">
                <a:latin typeface="Arial" pitchFamily="34" charset="0"/>
                <a:cs typeface="Arial" pitchFamily="34" charset="0"/>
              </a:rPr>
              <a:t>ые</a:t>
            </a:r>
            <a:r>
              <a:rPr kumimoji="0" lang="ru-RU" sz="1600" b="1" dirty="0">
                <a:latin typeface="Arial" pitchFamily="34" charset="0"/>
                <a:cs typeface="Arial" pitchFamily="34" charset="0"/>
              </a:rPr>
              <a:t>) слой(и): </a:t>
            </a:r>
            <a:r>
              <a:rPr kumimoji="0" lang="ru-RU" sz="1600" dirty="0">
                <a:latin typeface="Arial" pitchFamily="34" charset="0"/>
                <a:cs typeface="Arial" pitchFamily="34" charset="0"/>
              </a:rPr>
              <a:t>в</a:t>
            </a:r>
            <a:r>
              <a:rPr kumimoji="0" lang="ru-RU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1600" dirty="0">
                <a:latin typeface="Arial" pitchFamily="34" charset="0"/>
                <a:cs typeface="Arial" pitchFamily="34" charset="0"/>
              </a:rPr>
              <a:t>каждый нейрон поступает сигнал от каждого нейрона предыдущего слоя. Скрытых слоев может быть 0,1,… В решении задач аппроксимации                   	достаточно 1 скрытого слоя.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DDE3B21-7692-4ABA-A550-77863A8CCF6A}"/>
              </a:ext>
            </a:extLst>
          </p:cNvPr>
          <p:cNvCxnSpPr>
            <a:stCxn id="7" idx="6"/>
            <a:endCxn id="13" idx="2"/>
          </p:cNvCxnSpPr>
          <p:nvPr/>
        </p:nvCxnSpPr>
        <p:spPr bwMode="auto">
          <a:xfrm>
            <a:off x="4126808" y="2759934"/>
            <a:ext cx="803156" cy="73380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5DB7E0A-9C36-4E2D-AC46-5DDF66376961}"/>
              </a:ext>
            </a:extLst>
          </p:cNvPr>
          <p:cNvCxnSpPr>
            <a:stCxn id="10" idx="6"/>
            <a:endCxn id="13" idx="2"/>
          </p:cNvCxnSpPr>
          <p:nvPr/>
        </p:nvCxnSpPr>
        <p:spPr bwMode="auto">
          <a:xfrm flipV="1">
            <a:off x="4131457" y="3493736"/>
            <a:ext cx="798507" cy="3615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71D4A06-9ED0-47D3-B241-E2D8640BFB71}"/>
              </a:ext>
            </a:extLst>
          </p:cNvPr>
          <p:cNvCxnSpPr>
            <a:stCxn id="11" idx="6"/>
          </p:cNvCxnSpPr>
          <p:nvPr/>
        </p:nvCxnSpPr>
        <p:spPr bwMode="auto">
          <a:xfrm flipV="1">
            <a:off x="4128055" y="3518760"/>
            <a:ext cx="786411" cy="140334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AA5DEF7-6531-4BCF-A7F6-8CDA3715950A}"/>
              </a:ext>
            </a:extLst>
          </p:cNvPr>
          <p:cNvCxnSpPr>
            <a:stCxn id="12" idx="6"/>
            <a:endCxn id="13" idx="2"/>
          </p:cNvCxnSpPr>
          <p:nvPr/>
        </p:nvCxnSpPr>
        <p:spPr bwMode="auto">
          <a:xfrm flipV="1">
            <a:off x="4125475" y="3493736"/>
            <a:ext cx="804489" cy="252615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9593936-FF44-4CF3-9F80-09AB40F36449}"/>
              </a:ext>
            </a:extLst>
          </p:cNvPr>
          <p:cNvCxnSpPr>
            <a:stCxn id="7" idx="6"/>
            <a:endCxn id="14" idx="2"/>
          </p:cNvCxnSpPr>
          <p:nvPr/>
        </p:nvCxnSpPr>
        <p:spPr bwMode="auto">
          <a:xfrm>
            <a:off x="4126808" y="2759934"/>
            <a:ext cx="787658" cy="18304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72928920-ACA3-46EA-B09B-7788D37B8533}"/>
              </a:ext>
            </a:extLst>
          </p:cNvPr>
          <p:cNvCxnSpPr>
            <a:stCxn id="7" idx="6"/>
            <a:endCxn id="15" idx="2"/>
          </p:cNvCxnSpPr>
          <p:nvPr/>
        </p:nvCxnSpPr>
        <p:spPr bwMode="auto">
          <a:xfrm>
            <a:off x="4126808" y="2759934"/>
            <a:ext cx="800576" cy="28525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47F7D00-21CC-4BCA-90F2-0E640E737BF7}"/>
              </a:ext>
            </a:extLst>
          </p:cNvPr>
          <p:cNvCxnSpPr>
            <a:stCxn id="10" idx="6"/>
            <a:endCxn id="14" idx="2"/>
          </p:cNvCxnSpPr>
          <p:nvPr/>
        </p:nvCxnSpPr>
        <p:spPr bwMode="auto">
          <a:xfrm>
            <a:off x="4131457" y="3855309"/>
            <a:ext cx="783009" cy="7350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5DE55AC-1005-4DCE-ADBE-899F97267361}"/>
              </a:ext>
            </a:extLst>
          </p:cNvPr>
          <p:cNvCxnSpPr>
            <a:stCxn id="10" idx="6"/>
            <a:endCxn id="14" idx="2"/>
          </p:cNvCxnSpPr>
          <p:nvPr/>
        </p:nvCxnSpPr>
        <p:spPr bwMode="auto">
          <a:xfrm>
            <a:off x="4131457" y="3855309"/>
            <a:ext cx="783009" cy="7350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D4A1180-B398-422E-B7A9-6D9DEF75B439}"/>
              </a:ext>
            </a:extLst>
          </p:cNvPr>
          <p:cNvCxnSpPr>
            <a:stCxn id="10" idx="6"/>
            <a:endCxn id="15" idx="2"/>
          </p:cNvCxnSpPr>
          <p:nvPr/>
        </p:nvCxnSpPr>
        <p:spPr bwMode="auto">
          <a:xfrm>
            <a:off x="4131457" y="3855309"/>
            <a:ext cx="795927" cy="1757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CAD749D-0A14-4206-87C3-5A7CA34A9CC6}"/>
              </a:ext>
            </a:extLst>
          </p:cNvPr>
          <p:cNvCxnSpPr>
            <a:stCxn id="11" idx="6"/>
            <a:endCxn id="13" idx="2"/>
          </p:cNvCxnSpPr>
          <p:nvPr/>
        </p:nvCxnSpPr>
        <p:spPr bwMode="auto">
          <a:xfrm flipV="1">
            <a:off x="4128055" y="3493736"/>
            <a:ext cx="801909" cy="14283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F5AFEB1-8372-406F-B82A-5529DD7C4D77}"/>
              </a:ext>
            </a:extLst>
          </p:cNvPr>
          <p:cNvCxnSpPr>
            <a:endCxn id="14" idx="2"/>
          </p:cNvCxnSpPr>
          <p:nvPr/>
        </p:nvCxnSpPr>
        <p:spPr bwMode="auto">
          <a:xfrm flipV="1">
            <a:off x="4131457" y="4590401"/>
            <a:ext cx="783009" cy="3365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5122CCFD-2168-4B84-BDFD-7F8086F41D6C}"/>
              </a:ext>
            </a:extLst>
          </p:cNvPr>
          <p:cNvCxnSpPr>
            <a:stCxn id="11" idx="6"/>
            <a:endCxn id="15" idx="2"/>
          </p:cNvCxnSpPr>
          <p:nvPr/>
        </p:nvCxnSpPr>
        <p:spPr bwMode="auto">
          <a:xfrm>
            <a:off x="4128055" y="4922109"/>
            <a:ext cx="799329" cy="6903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69DB866-1B3C-4FC2-A481-DF1F13F800A0}"/>
              </a:ext>
            </a:extLst>
          </p:cNvPr>
          <p:cNvCxnSpPr>
            <a:stCxn id="12" idx="6"/>
            <a:endCxn id="15" idx="2"/>
          </p:cNvCxnSpPr>
          <p:nvPr/>
        </p:nvCxnSpPr>
        <p:spPr bwMode="auto">
          <a:xfrm flipV="1">
            <a:off x="4125475" y="5612472"/>
            <a:ext cx="801909" cy="4074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585B354-9C6F-4EB4-AAA2-F2CDF9805D76}"/>
              </a:ext>
            </a:extLst>
          </p:cNvPr>
          <p:cNvCxnSpPr>
            <a:stCxn id="12" idx="6"/>
            <a:endCxn id="14" idx="2"/>
          </p:cNvCxnSpPr>
          <p:nvPr/>
        </p:nvCxnSpPr>
        <p:spPr bwMode="auto">
          <a:xfrm flipV="1">
            <a:off x="4125475" y="4590401"/>
            <a:ext cx="788991" cy="14294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1EEBDB37-8D49-489C-877B-0F6560440CC9}"/>
              </a:ext>
            </a:extLst>
          </p:cNvPr>
          <p:cNvCxnSpPr>
            <a:stCxn id="13" idx="6"/>
            <a:endCxn id="16" idx="2"/>
          </p:cNvCxnSpPr>
          <p:nvPr/>
        </p:nvCxnSpPr>
        <p:spPr bwMode="auto">
          <a:xfrm>
            <a:off x="5581066" y="3493736"/>
            <a:ext cx="778517" cy="5848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E8CA9751-433D-4089-8A24-1C42BF9D0B05}"/>
              </a:ext>
            </a:extLst>
          </p:cNvPr>
          <p:cNvCxnSpPr>
            <a:stCxn id="13" idx="6"/>
            <a:endCxn id="17" idx="2"/>
          </p:cNvCxnSpPr>
          <p:nvPr/>
        </p:nvCxnSpPr>
        <p:spPr bwMode="auto">
          <a:xfrm>
            <a:off x="5581066" y="3493736"/>
            <a:ext cx="778517" cy="16409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13C270F5-369F-415E-9321-39880A8E6567}"/>
              </a:ext>
            </a:extLst>
          </p:cNvPr>
          <p:cNvCxnSpPr>
            <a:stCxn id="14" idx="6"/>
            <a:endCxn id="16" idx="2"/>
          </p:cNvCxnSpPr>
          <p:nvPr/>
        </p:nvCxnSpPr>
        <p:spPr bwMode="auto">
          <a:xfrm flipV="1">
            <a:off x="5565568" y="4078610"/>
            <a:ext cx="794015" cy="51179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233F5515-D2B6-471A-934C-E561FF700C0A}"/>
              </a:ext>
            </a:extLst>
          </p:cNvPr>
          <p:cNvCxnSpPr>
            <a:stCxn id="14" idx="6"/>
          </p:cNvCxnSpPr>
          <p:nvPr/>
        </p:nvCxnSpPr>
        <p:spPr bwMode="auto">
          <a:xfrm>
            <a:off x="5565568" y="4590401"/>
            <a:ext cx="794015" cy="5442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5A9162D-8E37-4A9D-A4AD-4FADAFEB4F29}"/>
              </a:ext>
            </a:extLst>
          </p:cNvPr>
          <p:cNvCxnSpPr>
            <a:stCxn id="15" idx="6"/>
            <a:endCxn id="16" idx="2"/>
          </p:cNvCxnSpPr>
          <p:nvPr/>
        </p:nvCxnSpPr>
        <p:spPr bwMode="auto">
          <a:xfrm flipV="1">
            <a:off x="5578486" y="4078610"/>
            <a:ext cx="781097" cy="15338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904E8B16-41CD-4376-A76C-50A31791C8B2}"/>
              </a:ext>
            </a:extLst>
          </p:cNvPr>
          <p:cNvCxnSpPr>
            <a:stCxn id="15" idx="6"/>
            <a:endCxn id="17" idx="2"/>
          </p:cNvCxnSpPr>
          <p:nvPr/>
        </p:nvCxnSpPr>
        <p:spPr bwMode="auto">
          <a:xfrm flipV="1">
            <a:off x="5578486" y="5134675"/>
            <a:ext cx="781097" cy="4777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540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2659</Words>
  <Application>Microsoft Office PowerPoint</Application>
  <PresentationFormat>Широкоэкранный</PresentationFormat>
  <Paragraphs>375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325</cp:revision>
  <dcterms:created xsi:type="dcterms:W3CDTF">2020-01-22T20:24:31Z</dcterms:created>
  <dcterms:modified xsi:type="dcterms:W3CDTF">2021-02-15T21:18:22Z</dcterms:modified>
</cp:coreProperties>
</file>